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15T08:37:11.0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2496 1308 32542,'-1'-3'-3196,"1"0"1697,0 3 3657,-79-29-1971,37 30 193,-11-10 1,0 4 143,15 23 766,-3 14-1290,22-6 0,4 4 0,-5 24 0,5 6 0,32-13 0,9-14-186,16 10-566,-17-21 1,2-1-1654,17 12 1412,-10-9 0,-2-1-364,5 10 120,4 13 234,-32-10 1208,-28 0 1362,-22 1-644,10-19 1,-3-1-253,-6-2 0,0-1-90,8-4 1,-2-2 1087,-14-1 0,1-5-1454,-9-12-215,19 1 0,3-6 0,1-27-1586,17-10-3576,20-6 4996,9 26 1,3 1 0,2-2 0,8 2 0</inkml:trace>
  <inkml:trace contextRef="#ctx0" brushRef="#br0" timeOffset="1117">2832 1595 32767,'-11'12'0,"16"-8"0,36-15 0,13-8 0,4-4 0,-7-2 0,-14 1 0,-17 1 0,-13 2 0,-11 1 0,-8 1-183,-9 5-833,-6 4-77,-3 5-68,-3 10-91,-1 6 491,-1 12 457,0 9 153,1 10-230,8 9 295,10 7-21,23 4 59,8-30 1,7-4-307,12-1 0,7-5 247,11 0 1,5-5-409,-14-8 0,1-2 0,1-1 427,1 0 0,1-2 0,-1-2-13,-1-1 0,0-2 0,-1-1-47,16-3 0,-2-3 41,-7-2 1,-3-1-61,-8-2 0,-4-1 251,16-14 159,-23-2-120,-20 0 458,-16-2-475,-10 0 1371,-11-1-1337,-4 4 339,-4 7-390,0 10-3251,1 9 3201,-1 11-17,3 7-5,2 9-17,6 8-17,4 7 17,7 4-16,5 1-1,9-3 28,10-6 3387,9-9-3398,12-11 55,9-9 230,5-14 101,5-10 77,-1-10 125,-5-7 37,-9-1-43,-11-1-11,-11 3-87,-6 5-326,-10 7-277,-7 8-229,-6 7 99,-5 4 37,0 8 149,3 4 178,3 9-12,7 5-105,4 7 69,13 6 30,9 3-258,15 5 12,-9-22 1,1-1-175,18 13-82,-3-13 1,3-3 63,19-4 269,-19-5 1,0-5-14,15-15 174,-14-10 152,-14-7 1,-15-3-105,-10-2-27,-15 1-120,-6-3-3070,-12-3 2975,10 11 13,-1-2-93,14 15-5,8-3 42,9 1-2257,23-3 2348,-5 6 74,28-1 2013,-12 7-2019,15 1-11,-5 3 11,-7 3-22,1 10-17,-19-1-72,8 17 100,-18 1 0,-1 10 11,-7 2-2199,-4 7 2138,-3-15 1974,2 8-2545,-3-17-943,1 2-8267,0-3 8044,-2-8 1,-1-4 0,-1-7 0</inkml:trace>
  <inkml:trace contextRef="#ctx0" brushRef="#br0" timeOffset="2350">5299 1689 23414,'-6'-50'848,"0"1"1,0 4-1,-3 8-831,-8 14 9,-8 10-64,1 8 56,-16 15 0,11 5 1,-1 3-26,-2 5 1,0 1-431,0 0 0,0 4 409,1 11 1,4 0 27,4 3-6,6-4 1,6 0-23,18 5-1622,10-14 1,5-3 1539,4-7 1,4-4-70,13 0 0,2-5-159,-12-6 1,1-3 40,11-5 0,1-4-73,-7-2 1,1-4 64,-2-2 1,3-2 0,-1-2-11,8-8 1,-3-1 286,-1 1 0,-4-5 19,-3-12 1,-7-1 47,0-4-547,-13 12 0,2-5 0,-4 3 740,-6 5 0,-2 0 48,4-13 0,-3-1 875,-4 13 1,-3 3-674,-1-24 333,-1 13-507,1 12 739,3 14-979,3 24-35,0 4 3332,1 19-3287,-8 32-61,-3-29 0,-2 2-237,0 6 1,-1 2 247,-7 5 0,-2 2-724,0 2 1,0 0 700,3-9 1,1 0-1,-2 19 1,6-4-82,13-8 99,9 12-1,6-38 17,24-19-11,-3-18-6,-9 2 1,0-3 10,-3-2 1,-1-1 5,16-13 23,-16 9 0,-1-2 33,5-5 569,7-9-569,-21 20 1591,-8 8-1669,-7 7 75,1 2-69,-1 7-7,4 7-10,2 6 11,4 4-23,-3-4 1,12 8-1,-8-13 12,25 12-6,-6-18 0,19 2 0,-13-9 5,-6-7 1,-2-3 5,2-4 3,-1-8 0,0-4 8,-1-10 28,-12 9 1,-1 0 11,1-5 162,-7 3-118,-8 18-83,-4-1-18,-5 12-27,-4 8-6,-2 7-39,0 9-118,3 6-185,6 2-414,9 1-538,8-2-907,12-3-5607,10-4 6988,1-9 0,-11-8 0,-11-6 0</inkml:trace>
  <inkml:trace contextRef="#ctx0" brushRef="#br0" timeOffset="2543">6641 1349 24475,'-35'-30'-2868,"13"17"-3136,43 54 6004,0 0 0,-6-14 0,-7-10 0</inkml:trace>
  <inkml:trace contextRef="#ctx0" brushRef="#br0" timeOffset="3366">7146 1586 25763,'-36'35'79,"8"4"-91,29 13 7,3-1 5,4-6-11,1-10 44,1-14-10,1-11-1,4-15 40,6-9 33,4-15 34,3-10 11,2-7-250,0-4 272,1 4-72,-1 6-62,-4 11-28,-3 11-34,-3 10 12,2 14-40,3 9 1,5 12 260,6 7-423,6 7 31,-18-19 0,0-1-99,15 13-542,-6-11 0,1 0-392,17 5 637,-12-10 1,2-2 232,-5-5 1,0-4 223,2-1 1,0-3 170,-1-3 0,-1-2 118,-4-3 0,0-1 397,19-15 300,-13-7 1,-12-5-4,-9 0-79,-9 3-291,-13 10-247,-14 9 5,-16 9-28,-11 12-171,-4 8 6,3 11-7,10 5-6,13 4 386,12 0-392,16-5-133,9-6-40,12-10 80,3-8 29,3-16 95,1-10 74,1-17-21,1-11 170,-3-9-100,-7 1 216,-8 5-146,-7 12-161,-7 13-158,-3 13-56,-4 18 135,-2 6-1,-1 13 1,-1 8-6,2-2 0,0 4-782,-4 23 1,0 5 757,6-19 0,1 1 0,0 2-79,1 6 0,0 3 0,2 0-96,2-10 1,1-1-1,0 2 1,1-1-448,-1 2 1,2 1 0,-1-1 0,-1 0 237,1-1 0,1 0 0,-2-1 0,-2 0-218,-4 10 1,-2-1-1,-5-3 422,-3-7 0,-3-3 1,-6-5-112,-17 8 1,-7-9 457,-5-12 0,-4-9-47,-2-9 0,0-6-59,12-2 0,-1-5-22,-1-4 1,-3-4-1,4-3-261,-2-7 0,1-6 241,4-2 0,-2-4 0,7 3 0,8 6 0,7 0 0,8-3 0,0 0 0</inkml:trace>
  <inkml:trace contextRef="#ctx0" brushRef="#br0" timeOffset="4000">8896 1721 19603,'3'-9'2110,"9"-23"0,-1-4-1327,-7 8-577,4-8 1,-4 2-13,-17 15-63,-19 10-144,1 10-11,0 4-129,3 14 28,8 3 114,-2 12 22,3 13 28,9-13-28,5 10-11,14-19 45,5 1 162,15-10 88,-1-13-3,-1-8 182,-1-14 60,-9-3-98,1-9-75,-8 0-100,-5-1-138,-10 0-148,-2 10-121,-2 5-60,-1 11-182,-2 7-278,0 8 3,1 2-3626,5 27-931,4-13 5220,1 21 0,1-30 0,0 1 0</inkml:trace>
  <inkml:trace contextRef="#ctx0" brushRef="#br0" timeOffset="4309">8979 2101 25320,'-39'5'48,"0"-1"0,-13 19-26,58-5 18,19 11 10,1-15-33,1-1 16,6-1 219,-8-7 45,-4-2-168,-6-4 129,-12-13-214,-6 3 29,-8-15-95,-16-5-309,0 2-896,-7-2-2352,10 13-1977,8 9 5556,1 2 0,10 5 0,-1 0 0</inkml:trace>
  <inkml:trace contextRef="#ctx0" brushRef="#br0" timeOffset="4799">2470 2799 18705,'-45'6'767,"0"-1"1,0 1-1,-15 1 1,13-1-567,26-2-145,12-2 331,22 1-67,23-2-236,0 1 0,6-2-1447,16-1 1,6-2 1388,-10 1 0,3-1 0,3 0-347,-8-1 1,2 0-1,2 0 1,0-1 326,-4 0 1,0 0 0,1 0 0,2 0-1,0 0-291,-5-1 1,1 1-1,0 0 1,2-1-1,2 0 1,2 0 274,-3 0 0,3 0 0,2 0 1,0 0-1,2-1 0,1 1 0,1-1 1,0 1-166,-7 0 1,2 1 0,0-1 0,1 1 0,1-1 0,0 0 0,0 1 0,1-1 0,-1 1 0,1-1 153,-4 1 1,0 0 0,0 0-1,1 0 1,0 0 0,0 0 0,0 0-1,1 0 1,-1 0 0,1 1-1,-1-1-46,3 0 0,0 1 0,0-1 0,0 1 0,1-1 0,0 1 0,-1-1 0,0 1 0,-1 0 1,0 0-1,-2 0 2,7 0 0,-2 0 0,-1 1 0,0-1 1,0 1-1,-1 0 0,0-1 0,0 1 1,1 0-179,-2 0 0,0 0 1,1 0-1,-1 0 1,0 1-1,0-1 1,0 0-1,0 1 1,0-1 242,0 1 0,2 0 0,1 0 0,0 0 0,-1 0 0,-2 0 0,-1 0 0,-3 0 0,-4 1 0,12-1 0,-5 0 0,-3 0 0,-1 0 0,-1 1 0,5 0 0,0-1 0,1 1 0,-1 0 0</inkml:trace>
  <inkml:trace contextRef="#ctx0" brushRef="#br0" timeOffset="6559">11953 1685 21847,'-24'-58'1008,"1"0"1,0 10-1,-3 8-644,-25 6-537,-7 39 249,26 9 0,1 7-523,0 9 0,3 6 464,2 9 0,3 5-305,10-10 1,2 1-1,1 3 277,2 4 0,1 3 0,2 0-596,1 5 0,1 1 0,0 4 292,0-3 0,1 4 0,1 1 0,-1-5 64,0 0 1,0-2 0,-1 3-207,1-10 0,-1 4 0,0 2 0,-1-2 0,-1-3-979,-3 11 0,-2-3 1,-1 2 226,1-8 1,-2 2-1,0 0 1,-2-3 1228,-4 8 1,-2-2-1,-4-6 2004,-1-13 0,-3-5 0,1-5-1301,0-4 1,0-12 180,-5-21 1,2-14-269,14-9 0,6-6-313,-4-12 0,4-5-138,7 8 0,3-3 0,2 2-101,5-14 0,3 1-68,1 3 1,4 2-3,5 10 0,4 3-48,-2 12 1,3 1-54,8-7 1,4 1-82,4 2 0,5 1-47,-4 6 0,4 0 1,-3 3 127,5-3 0,0 0 6,-2 3 1,3-1 0,-4 1 27,-1 1 0,-2 0 50,8-6 0,1 0 6,-7 1 0,-2 1 67,-6 3 0,-2 0 668,-5 0 1,-3 0-447,4-5 2103,-12-4-1707,-18 16 528,-8-7-549,2 9 510,-4 1-1065,6 11 73,0 4-157,-6 16-39,3-1-275,-12 40-315,11-23-279,0 2 1,2 1-5686,1 18 6565,1 4 0,3-22 0,1-16 0</inkml:trace>
  <inkml:trace contextRef="#ctx0" brushRef="#br0" timeOffset="6743">12398 1920 19921,'0'-8'4128,"0"2"-3857,-10-23 1,-2-2-137,5 14-141,-6-18 0,1 9-223,8 28 10,1 3-1977,-2 30-6020,0 6 8216,-2 15 0,3-22 0,2-14 0</inkml:trace>
  <inkml:trace contextRef="#ctx0" brushRef="#br0" timeOffset="7110">12568 1992 26110,'4'-10'62,"-1"4"-45,-11 51-12,-2 0-8,1-9 1,0 2 7,-7 21 7,-4 1-7,9-32 40,4-12 50,5-15 84,9-20 6,7-10 34,15-21-107,-5 11 72,13-12-21,1 3-3494,1 3 3371,6 2-35,-9 23-55,1 9 0,-5 8-197,7 11-559,0 17-410,-1 7-1758,3 15-1182,-17-15 4156,1 3 0,-16-22 0,0-1 0</inkml:trace>
  <inkml:trace contextRef="#ctx0" brushRef="#br0" timeOffset="8260">13644 1987 20369,'8'-46'1137,"-1"0"0,1 5 0,-3 7-560,-9 18-269,-4 6-151,-10 5-40,-9 9-38,-13 11-32,13-1 1,-2 3-533,-4 6 0,-1 3 521,-3 5 1,1 1-12,0 2 0,2 2-20,4-2 1,4 2 8,7-4 0,4 1 224,4 22-216,27-13 46,22-17 0,22-19-26,-23-12 0,0-4-472,5-6 1,-1-5 462,0-4 1,-3-3 11,-2-3 0,-3-3-287,-5-4 1,-3-2 266,-4-3 0,-3-3-3,-3-4 1,-1-2-167,-1-2 0,-1 0 172,-1 1 0,-1 1 8,0 6 1,0 1 13,-2 6 0,-1 2 135,3-20 849,-4 19-911,-4 17 461,-2 11-567,0 17 1146,-5 16-1129,-7 24-17,2-14 0,0 3-1693,-4 7 0,1 2 1690,-2 3 0,1 2-14,1-1 0,1 0-192,3-2 1,1 0 191,2-6 0,3-1 0,5-7 0,2-3-11,9 16 0,12-19-12,9-14 12,9-16 11,9-12 3,-23 2 0,0-2 11,-1-3 0,-1-2 1605,-2-1 0,-3-2-1563,13-22 62,-13 4 563,-10 8-608,-7 13 90,-5 7-107,-3 9-28,-4 4-34,-3 9 0,-4 11 18,3 0-12,1 6-163,5 24-1024,18 10 313,-4 0-936,6-27 1,5-4 1809,17 4 0,-13-10 0,2-6 0</inkml:trace>
  <inkml:trace contextRef="#ctx0" brushRef="#br0" timeOffset="8467">14422 1570 24643,'-52'-29'-308,"10"6"-880,39 61-386,3-6-1367,2 17-4508,5-7 7449,3-8 0,-2-13 0,-3-11 0</inkml:trace>
  <inkml:trace contextRef="#ctx0" brushRef="#br0" timeOffset="9233">14660 1850 21238,'0'-4'4683,"0"1"-2935,0 3-697,-19-49-1347,8 53 1143,-17-26-887,12 74 97,5-14 0,-1 3 90,2 0 1,0 0 16,0-1 0,2-1-62,-2 21-412,11-30 404,6-14-869,10-14 664,30-31-156,-5-3 293,-10 4 0,0-2-204,-6 5 1,-1 0 353,0-2 1,1 1 17,0 0 0,-1 1 93,-1 2 0,0 1 417,17-14-164,-7 10-39,-8 13-318,-6 12-429,-5 18-382,-5 15-107,-4 15-5,-6 7-16,-1 0-68,3-4-2940,12-8 2394,17-9 353,3-20 1,3-4 895,20 3 147,-19-8 1,4-2-31,6-3 0,0-3 133,-8-1 1,2-1 52,15-2 1,0-4 104,-19-1 1,-3-2 628,18-17-51,-20-3-169,-17 3-255,-17 5-420,-16 7 2998,-17 9-2820,-29 11 182,16 6-368,11 2 1,0 4-104,-8 12 66,-6 9-39,16-5 204,9 6-81,18-1-172,9-2-190,14-2-61,21-15 160,-2-11 18,2-6 553,-4-15-47,7-23-190,-5 4 109,-15 11 0,-2 1 384,-2-5-348,-8 13-46,-4 8-143,-4 8-87,0 22 0,0 38 0,0-17 0,0 4-675,0-3 1,0 3 0,0-1 570,0 9 1,0 1 13,0-5 0,0 4 0,0 2-290,2 4 1,-1 3 0,-2 3 366,-5-13 0,-3 4 1,-2 1-1,2-2 0,2-4 1,3 8-1,3-4 1,-3-1-1,-10-2 0,-1 1 1,1-1-1</inkml:trace>
  <inkml:trace contextRef="#ctx0" brushRef="#br0" timeOffset="9982">17632 2193 15860,'5'-12'2310,"11"-22"0,1-9-3499,-10 12 1,-1-2 1554,10-20 1,-3-1 676,-14 11 0,-7 5-676,-18-6 641,-11 14-982,1 22-1888,-22 32 1879,25-4-6,0 5 0,-1 5 895,6 3 1,3 3-904,-1 0 0,3 0-6,1 0 0,3 0 0,8-4 1,7-1 3,21 21-7,-2-10 6,21-5 53,-4-32 0,3-7 51,-5-7 0,1-4 16,11-2 0,-3-4 31,-9-6 1,-5-4 58,-5-3 0,-3-1-93,4-10 1714,-11 7 1,-3 2-1653,-3 12 538,-1-10-661,-3 29 111,-3 10-172,-3 9-7,-1 5-16,-3 18-128,5 2-410,5-6 0,1 1-646,6 14-1096,5-14 0,3-1 2308,11 0 0,-5-5 0,-6-14 0</inkml:trace>
  <inkml:trace contextRef="#ctx0" brushRef="#br0" timeOffset="10693">19731 2012 22237,'4'-58'758,"1"-1"0,-1 1 1,-1 8-1,0 1 1,-1 5-544,-1 1 1,-1 5 697,-2-4-789,-2 17 160,3 31-273,-1 8-3,2 26 1,0 11-335,0-2 1,0 2 319,0-10 0,-1 1 1,1 3-585,-2 2 1,1 5 0,-1 0 0,0-3 318,-1 5 1,0-3-1,0 4-415,-1 2 0,1 4 0,-1 0 0,-1-1 686,1-4 0,-2-1 0,1-2 0,0-5 0,0 14 0,-1-7 0,1-6 0,-1 0 0</inkml:trace>
  <inkml:trace contextRef="#ctx0" brushRef="#br0" timeOffset="11002">19550 2801 5187,'11'-62'1136,"0"-1"0,-1 1 0,2 1 0,-1 0 0,1-1-726,-3 14 0,1-1 0,0 0 1,-1 1 371,3-12 1,-1 0 0,0 1-500,-1 3 1,-2 0 0,0 3-116,0-6 0,0-2 40,-3 15 1,0-6 0,0 1 0,1 7-173,3-1 1,2 1-30,-1-4 0,2-5 1,3 12 1512,29 1-1497,7 22 22,5 26 5,0 22 280,-29-4 1,-1 4-331,-1 5 0,-2 4-70,0 13 0,-5 2 47,-4-17 1,-5 1-3,-3 14 0,-9 0 311,-10-19 1,-4-3-282,-9 9 1,-6-2 2,-7-2 1,-5-3-367,-3-2 1,-1-3 340,0-3 1,2-2-63,4-5 1,3-1-28,7-5 1,4-1-1990,-10 1 2787,21-8 1,11-2-1,8-2 1</inkml:trace>
  <inkml:trace contextRef="#ctx0" brushRef="#br0" timeOffset="11933">20714 1677 25444,'-56'-11'136,"-1"0"0,10-1 1,5 8-104,12 18 1,5 6-12,-5 9 1,-8 13-34,24-7 16,12-8 6,19 3-5,6-16 22,17 2 56,2-14 45,1-9 44,-4-9 46,-6-6 117,-6-12-129,-11 5-134,-4 1 112,-8 6-34,-3 9-22,-1 0-45,-3 5-40,-1 5-38,-3 2-23,-2 7 28,-3 7-11,-2 13-39,1 10 11,5 7-17,5 4-5,12-4 22,10-6 0,11-10-11,15-12 44,-4-10 1,-3-8 16,-6-9-10,-12-5 49,1-10 23,-9-6-28,-5-4 152,-4-10-3499,-1 11 3345,0 2 7,3 9 2,5 8 19,13-6 22,5 10 69,20 5-164,-11 15 3320,6 22-3376,-23 10-1,-7 17-15,-10-13-41,-3 11-3,0-14-37,0 5-4,4-11 173,9-9-27,0-14-42,16-7 9,2-13 29,15-10 5,-14-2 0,0-4 11,-5-2 1,-1-2 2,4-10 0,-3-4 9,-5-7 0,-5-4-1676,-3-4 0,-3-1 1678,-1 3 0,-3-1 13,-7 1 0,-3 3 18,-6-9 29,-9 8 62,3 24-101,6 16-56,2 5-6,6 22-5,6 37 19,-2-16 0,0 2 1223,3 16 1,0 5-1263,-1-12 1,0 2 0,0 0-829,0 16 0,0-1 761,-1-1 0,0-2-219,-2-6 1,-2-4-257,1-14 1,-2-1-353,1 5 1,0-1-3436,4-4 0,2-3 4371,3 7 0,-1-14 0,-5-20 0</inkml:trace>
  <inkml:trace contextRef="#ctx0" brushRef="#br0" timeOffset="12309">21481 2011 20436,'-42'-33'1389,"0"1"0,5 3 0,8 4-1215,20 11-45,7 1-152,22 3-83,9 0-56,28 2-6,-15 5 0,1 0 58,-4 1 1,1 0-1674,10-3 1,0-2 1776,-18 1 0,-2-2 79,28-14 123,-26-1 168,-11-2-145,-12 7 296,-7-1 695,-9 1-482,0 2 3006,-4 1-3566,6 9-118,2 4-39,0 6-5,1 11-1,-2 12-16,1 15 7,1-5-60,4-3 0,1 0-64,0 2-426,2 4 0,0 1-1737,-1 1 2291,1 15 0,-5-33 0,0-8 0</inkml:trace>
  <inkml:trace contextRef="#ctx0" brushRef="#br0" timeOffset="12476">22004 1626 22974,'22'-53'-3277,"-5"10"0,-16 46 0</inkml:trace>
  <inkml:trace contextRef="#ctx0" brushRef="#br0" timeOffset="16517">22477 1842 26002,'20'-56'921,"-1"1"1,0 4 0,-9 6-766,-19 10-654,-6 7 3,-12 13 599,-7 9 231,-7 18 209,-6 12-404,22-4 0,0 3 20,-1 3 1,1 3-18,-6 13 0,1 1-111,11-13 1,1 0 233,-5 15 0,4 0-236,9 7-426,13 10-533,21-13-301,17-24 1,7-7 205,-6-6 0,3-4-38,-3-3 1,3-3 0,-1-4 390,9-6 0,-3-6 334,-1-2 0,-2-5 116,-5-1 0,-4-3 202,-2-6 1,-5-2-19,6-12 279,-8-6 646,-17 9 175,-7 13-424,2-11 194,-6 17-849,-1 10-2582,-2 4 2582,0 10 1328,-4 9-739,-6 13-190,-10 29-53,5-11-175,7-10 0,1 0 110,5 7 14,7 3-263,10-10-344,23-10-183,-6-11 201,26-11 67,-8-12 168,-18 2 1,1-2 73,-2-3 1,-1-3 240,-2-7 1,-3 0-90,3-11 123,-7-15-89,-17 22 3325,-2-6-3409,-3 4-57,-1 4-150,1 10-23,0 6-436,1 9-777,1 8-3375,-2 11 3876,0 4 0,0-3 0,1-5 1</inkml:trace>
  <inkml:trace contextRef="#ctx0" brushRef="#br0" timeOffset="17492">23475 2146 25124,'19'-43'194,"1"0"0,-1 0 0,0 1 0,0 1 0,-2 2-144,0-3 0,0 1-1121,-2 3 0,0-4 0,-1 1 1068,5-15 0,0-2 16,-3 6 0,1-3 0,-3 4 132,0-2 0,-2 2-73,-1-1 1,-1 5 34,-5 3 760,-5 16-800,-5 19-128,-4 11 44,-2 7 0,-6 16 0,-1 4-28,-5 11 273,-1 6 0,0 5-237,8-7 1,3 2-91,2 2 0,2 5 0,0-1-52,3-7 0,1-1 0,2 1-87,1 5 1,2 0 0,2-3-321,5 4 1,2-6 530,-2-12 0,5-5-1275,12-1 0,6-6-1203,28-8 1651,-10-7 0,4-6 34,3-5 0,0-5 842,4-4 1,-1-1 83,-12 3 0,-1-3 322,2-2 1,-4-3 1309,-15-2 0,-4-1-2,16-20-515,-20-4-409,-28 16-515,-2 11 677,-15 0-447,-8 10 625,-4 2-1090,-7 9 86,8 11-148,9 2-23,2 12-44,12 8 11,5 2-17,12 4-16,12-12 21,12-8 57,-3-9 45,21-8 78,-14-10 95,11-8 29,-16-11 16,-8-7-112,-6 4 185,-3-8 223,-2 3-200,-3 4-68,-1 2-51,-4 18-167,-1 5-1,-4 5-66,-5 8 10,-6 9-5,0 4-11,-9 30 6,15-21-29,2 3 0,5 2-22,13-1 28,3 8-33,31-13 27,-2-17 45,2-8 1,4-5-1,14-9-124,-23-1 0,-2-3 146,1-15-5,-13-5 23,-12-5-12,-9 1 56,-10-14-28,1 18 0,-2-6-44,9 18 214,10 4-248,1 4 11,20-2-6,14 7 1,2 2 16,8 10-17,-16 8 12,-4 10-6,6 15-6,-10 3-5,-13-7 0,-2 1-467,3 22 80,-4 1 398,-8-18 0,-2-3 0,-1-11 0,3 19 0</inkml:trace>
  <inkml:trace contextRef="#ctx0" brushRef="#br0" timeOffset="20558">26867 1722 12791,'0'-5'7528,"0"1"-6789,0 4-207,-45-61-213,13 45-230,-3-15 1,-3 6 12,-10 38-29,-3 13-432,2 13 354,7 7-1,8 5-11,16 2-110,17-2 110,18-5 11,15-8 27,7-11 31,4-10 32,-4-10 127,-8-5 200,-9-4-4,-12-1-221,-10-1 229,-13 0-371,-13 2 99,-14 5-84,-8 6-20,-1 7-43,7 6-2,13 3-13,13 2 43,19 1-21,14 2-70,18 2-31,18-2-127,-20-16 1,2-1 55,4-3 1,2-2-557,12-2 0,0-4 134,-15-1 0,-1-2-2553,17-4 0,-2-2 3154,4-6 1,-8 3 0,-23 3-1</inkml:trace>
  <inkml:trace contextRef="#ctx0" brushRef="#br0" timeOffset="20916">27187 2088 13401,'-4'0'7746,"1"0"-4228,3 0-3204,-21-4-180,25-3-56,-7-9-33,40-9-11,12-9-385,-20 13 0,0-3 373,0-3 1,-1-3 2,-1-3 1,-1-3-4,-3-3 1,-3-2-6,-3-3 0,-3-1 16,-2-1 1,-4 0 8,-1 0 0,-4 2 19,-3 5 1,-4 1 140,-6-20 5,-7 20-78,2 17-112,3 12-17,0 12 11,3 5-6,-14 36 1,4 10-149,5-8 1,1 4 125,4 4 0,3 2-24,2-15 0,1 2 0,1 0-107,2 2 1,2 0 0,1-1-259,1 0 1,2 0 0,3-2-581,7 17 0,4-2-1241,5-6 1,5-3 2226,7-5 0,-1-5 0,6 5 0,-1-14 0</inkml:trace>
  <inkml:trace contextRef="#ctx0" brushRef="#br0" timeOffset="21858">27973 2080 20671,'-17'-49'1098,"0"1"0,2 4 0,0 8-544,-4 14-296,6 6-196,7 9-152,3 4-22,4 3 95,6 4 12,7 4-18,13 4-16,9 0-6,6-4 51,-3-4 55,-9-4 35,-10-4-7,-10-5-10,-8-4 44,-8-3-70,-7 1 70,-9 2 11,2 5 229,-25 3-213,13 10-105,-11 4-34,20 5-62,7 9 30,8 12-71,2 4-142,14 10-267,13-7-679,17-1-1116,11-5 78,-20-21 1,1-2-50,1-4 1,2-2 821,0-4 0,1-4 1037,-1-2 1,0-3 1671,27-13 2242,-14-9 526,-16-6-1212,-15-6-1045,-10-2-587,-5 0 107,0-2-932,0 16 675,0 1-749,0 20-234,0 2-55,2 6-27,3 19-7,0-3 22,5 28 1,-3-5-22,-2 11 11,-2-1 10,-3-6-60,-1-8 14,-1-11 81,1-11 18,1-8-18,7-12 0,12-20-22,-2 3 1,14-25 49,-8 9 22,6-11-43,-11 20 1,1 1 3,13-15 5,0 6-33,-1 16-12,-5 14 0,8 0-22,-1 8-33,4 19-18,-10 7 51,-3 7 51,-13 9 27,-8-9 23,-5 6-56,-7-4-45,2-14 33,-2-7 40,8-11-22,6-8-51,5-7 50,9-12 90,5-7-28,12-12-67,-9 13 5,13-10-22,-11 20 0,8 1-5,-1 8-40,3 14 22,-15 3-38,7 14-51,-15 4-174,6 9-436,2 4-908,4 1-2067,8-2 3697,9-2 0,-20-16 0,1-5 0</inkml:trace>
  <inkml:trace contextRef="#ctx0" brushRef="#br0" timeOffset="22786">29672 2046 25405,'-24'-40'437,"5"7"-449,20 33-38,6 0 28,11 0-23,12 0-3398,22-6 3466,-15 1-6,13-9 5,-26-1 12,0-10 10,-12-5 35,-10-3 10,-11 2 51,-8 6 3460,-6 6-3410,-2 6-56,3 6-61,4 4-39,5 4 5,2 10-61,1 9 251,-1 26-92,4-10-236,7 23-265,13-17-454,3-9 0,3 1-224,10 12-890,1-11 0,-1-2 923,-3-10-206,19 8 1168,-20-31 857,4-12 636,-1-13 705,7-27-1591,-10 14-263,-7 7 1,1-1 430,10-10-190,6-8-168,-3 7-3323,-2 8 3004,-13 16 5,1 6-40,-11 17-27,8 34 6,-6 15 5,-4-18 0,0 0 247,-3 21-258,-2-17 0,-1-3 5,1-11 3404,3 22-3387,3-48 6,10-9 11,4-7-6,10-9 29,11-6-29,-12 11 84,9-2 18,-16 13-35,10-2-27,13 4-51,-3 3-11,-1 4 6,-1 3-6,-12 0-3,7 3 0,6 0 11,-4-2 1,2-1 2,-1 3 0,0-3 28,5-7 1,-6-6-7,-12-6-1662,-5-17 1,-5-7 1678,-7-9 43,-8 9 1,-2-7-1,-3 3-243,-4 1 0,-2 2 306,-6-19 1,-2 2-127,5 26 1,0 2 185,-2-3 0,1 4-116,4 5 80,-1-14-152,13 26 3021,1 1-3044,1 8 882,4 12-887,12 33-17,3 17-345,-6-11 0,-2 3 320,-5 2 0,-2-1 11,-1-8 1,-3-1-54,-4 10 0,-2-1-68,-1-12 1,0-1-98,-1 6 0,1 1-216,1-6 0,4 0-1262,12 1 1,7-3-2389,1-8 1,4-2 4114,7 0 0,0-5 0,6-3 0,-17-11 0</inkml:trace>
  <inkml:trace contextRef="#ctx0" brushRef="#br0" timeOffset="22965">30842 1833 21108,'-5'-4'4151,"2"1"-3143,3 3-946,88-48-155,-54 40 1,3 0-744,11-8 1,5-4 0,-2 6-3887,5 10 1,-5 4 4721,-11-1 0,-5 1 0,13 0 0,-35 0 0</inkml:trace>
  <inkml:trace contextRef="#ctx0" brushRef="#br0" timeOffset="23199">31773 1950 28671,'53'1'-634,"-10"0"-9197,-43 0 9794,0 0 0,0 1 0</inkml:trace>
  <inkml:trace contextRef="#ctx0" brushRef="#br0" timeOffset="25716">1811 4782 23758,'-7'-51'872,"0"0"0,1 7 0,0 9-576,2 18-217,1 11-74,0 6 40,3 24-39,0 15 5,0-4 0,0 2-290,0-6 0,0 3 113,-2 7 0,-2 5 0,0-1-1296,-2 6 1,-1 2-160,1-4 1,0 4-1,0-4 1064,0 4 1,0-6-1,0 12 1,5-30 0</inkml:trace>
  <inkml:trace contextRef="#ctx0" brushRef="#br0" timeOffset="26107">1991 4316 22173,'-31'31'61,"-1"1"1,4-4 0,11-1 16,31 3 29,14-8-12,14-10 0,9-9 17,3-13 39,-4-8 124,-11-10 201,-15-2 16,-14-1-139,-19 4-123,-12 4-79,-11 5-56,-4 6-61,-1 6-40,4 4-89,6 8-454,8 7-2476,9 12 3025,6 2 0,3-12 0,1-10 0</inkml:trace>
  <inkml:trace contextRef="#ctx0" brushRef="#br0" timeOffset="26440">2552 4841 20380,'-7'1'3131,"2"0"-2307,5-1-203,-63 11-195,44-8-292,-16 4 1,6-2 39,26-4-23,5 0-17,9-3-66,14-1-35,16-4-10,14-2-369,5-1 346,1 1-22,-8 1-247,-9 4-1428,-15 2 1697,-10 5 0,-11-2 0,-5 3 0</inkml:trace>
  <inkml:trace contextRef="#ctx0" brushRef="#br0" timeOffset="27183">3707 4771 17406,'14'-60'1841,"0"-1"0,-2 7 0,-1 3-1410,-5 16 0,-1 3 258,0-15-218,-1 20-309,-2 13-123,-1 13-3324,-5 32 3313,-1-3-1135,-2 7 1,-2 4 1111,-2-4 1,-2 2-250,0 10 1,-2 7-1,1-2 210,-1 6 1,1 1-472,5-3 0,1 4 0,3-7 449,4-14 0,4-3-48,6 6 0,7-5 1054,20-7-1482,18-5 215,-23-20 1,2-6 922,1-5 1,0-4-716,3-5 0,-2-3 437,1-4 0,-2-2-272,-2-1 0,-3-2 1428,-1-7 0,-4-1-1327,-6 6 0,-3 0 103,-2-4 1,-4 2 153,-2-4 230,-5 3 225,-7 15-421,0 1-84,-5 8-319,5 5 587,-2 8-649,4 9 424,-3 13-379,0 11-3443,2 19 3348,2-15-458,1-5 0,2-1-59,1-2-1538,7 28-1485,11-27 3607,21 2 0,-19-18 0,8-9 0</inkml:trace>
  <inkml:trace contextRef="#ctx0" brushRef="#br0" timeOffset="27367">4381 4577 22979,'-22'-16'-2458,"7"5"0,29 32 1,-5-10-1</inkml:trace>
  <inkml:trace contextRef="#ctx0" brushRef="#br0" timeOffset="27791">4720 4689 21299,'-2'-3'3052,"0"2"-2738,2 1-236,-35 74-44,22-41-359,-2 5 0,-3 9 1,3-6 329,5 1 6,1-1 1,0 0 262,1 5-234,0 4 189,8-22 153,7-15-209,4-18-55,5-8 212,19-28-128,-3-1-265,-9 9 0,0-2 141,-2-2 0,-2 1-44,7-14-1,-9 17 1,0 3 809,5-2-810,14-5-44,-4 14 0,10 8 11,-11 10-14,0 14 0,2 5-14,11 11-62,-3 4 1,-1 4-203,-15-9 1,-2 2-1339,8 12 1,0 0 1629,-9-6 0,-1-3 0,9 15 0,-10-15 0</inkml:trace>
  <inkml:trace contextRef="#ctx0" brushRef="#br0" timeOffset="28817">5673 4920 25315,'-15'-31'28,"9"9"11,27 35-11,7-2 23,10-5-23,6-4-11,-7-6 39,14-11 0,-22-2 28,6-12 0,-21 0 0,-11-2-40,-6 6 85,-14-8-50,1 16-1,-12-4 17,0 13 51,-4 10-73,4 3 33,-12 19-84,13 3-10,-7 19-18,17-10 23,9 16-23,20-8-95,16 13-218,18-18 0,8-3 92,-20-13 0,3-2-523,8 0 1,7 1 0,-2-5 121,3-4 1,-1-4-193,-7-2 0,1-1 0,-1 0 649,8-1 0,-1-2 57,-8-2 0,1-3 1,-3-2-1048,0-6 1,-3-1 1252,2 2 1,-3-3-1144,5-32 1651,-37 4-453,-3-13 569,-8-5 456,-4 3-617,-6 6-68,-4 9 1652,-3 16-1909,-13 14-219,10 11 2416,-17 16-2388,12 8-33,-7 13-1,6 8-5,9 5 0,9 0-5,9-1 10,12-8 2365,9-9-2382,12-12 85,10-10-45,7-15-6,6-10 12,3-9-275,-5-9 280,-6-4-6,-13-4-33,-11-1 62,-9 6 28,-9 7-57,-6 12 6,-12 7 57,-13 10 217,-3 7-301,-6 9-1,13 8-6,9-3 1,8 18-6,11-10 0,9 13 22,12-11-10,13-6-24,-4-8 12,0-10 0,1-2-11,18-4 5,-15-2 1,3-3-1,-1-4 1,-2-2 5,15-6 5,-17 4 1,-2-2 16,2-7-10,0-9-1,-13-8-6,-12-6 1,-5-6 33,-5-2 40,0 1 10,4 3 12,5 7 5,5 8-10,7 8-35,5 11-27,10 7 5,10 16-17,8 12 3,-24-4 1,-1 2-254,1 5 0,1 1 219,0 2 1,-1 1-327,1 2 1,-1 1 247,-2 1 0,0 0-518,-4 1 0,-1 1 605,-3 2 0,-3-3 0,2 7 0,-8-8 0</inkml:trace>
  <inkml:trace contextRef="#ctx0" brushRef="#br0" timeOffset="29557">1592 6765 23898,'2'-39'686,"1"-1"0,0-22-714,-4 58-56,-1 10 78,-1 16-16,-3 37 5,2-26 0,-2 2-805,-1 13 0,-1 1 309,0-4 1,0-2 33,1-7 0,1-2-1299,0 6 1,2-2-7174,4 12 8217,7-4 1,-1-21 0,2-16 0</inkml:trace>
  <inkml:trace contextRef="#ctx0" brushRef="#br0" timeOffset="29750">2185 6779 23791,'3'-42'638,"-1"1"1,2 2 0,-5 13-549,-7 26-79,3 5-11,-6 27 0,1 5-37,3-6 1,-1 1-225,1 0 1,-1-1-804,0 4 0,1 1-3303,-1 0 1,1-1 3676,-3 26 0,5-24 0,4-19 0</inkml:trace>
  <inkml:trace contextRef="#ctx0" brushRef="#br0" timeOffset="30108">2341 6221 17322,'-3'-6'3786,"0"1"-3623,3 5-12,0 0-17,-59 53-44,35-10-62,-9-3 0,3 3 50,25 8 208,21-12-117,0-19 200,16-10-38,-7-20 38,6-9 62,-4-11-22,-8-5-246,-9 6 100,-7-8-22,-12 1-135,-6-5-95,-1 9-106,-6 7-753,-23 43 0,27-19 0,-20 24 0</inkml:trace>
  <inkml:trace contextRef="#ctx0" brushRef="#br0" timeOffset="30473">1756 6121 19854,'-45'18'379,"-1"-1"0,4 0 0,6 3-284,9 20-45,9-2 12,10-5 72,13-7-16,3-10 616,14-5-146,-4-11-112,8-10-17,-4-11 34,-2-9-17,-7-6-123,-7-5-168,-13 0-84,-6 3-40,-7 5-66,-2 12-135,1 9-101,1 12-302,3 14-1669,7 17 2212,14 19 0,-3-19 0,8-1 0</inkml:trace>
  <inkml:trace contextRef="#ctx0" brushRef="#br0" timeOffset="30724">2722 6740 25343,'-11'17'62,"25"-9"-600,21-12 0,10-6-2330,1 2 0,0 0 1736,-5 0 0,-4 1 0,12-1 0,-24 4 0</inkml:trace>
  <inkml:trace contextRef="#ctx0" brushRef="#br0" timeOffset="31591">4509 6747 24004,'-5'-48'642,"0"-1"1,3 8-1,-2 10-552,-3 22-90,2 19-6,-2 15 6,-5 20 5,3-8 1,0 2-11,-5 17-274,5-15 1,0-1 227,0 9-16,-3 11 33,-1-9 18,-3-9 27,4-20 34,-3-7-23,8-22-3200,-1-13 3190,3-20-944,6 1 0,1-3 943,2-21-206,2 10 1,0-2 222,-2 15 0,0 0-9,2-11 1,1-1-107,-1 5 0,0 1 98,2 6 1,0 1-1,2 6 0,1 3 1957,14-18-1974,6 13 2924,5 12-2918,5 11 910,3 14-926,8 25 4,-19-2 1,-12 2 0,-4 4 251,-5 20-266,-6-17 1,-2 3-37,-8 6 1,-3 0 30,-1-8 1,0-1 27,-3-3 0,-1-2-3,-13 10 46,6-20 4,-4-3 68,-4-13-72,9-6 253,-3-7-242,12-4-23,2-4-17,4 5 0,8-4 12,13 8-12,10 0-11,3 4 5,11 11-10,0 8-34,15 9 27,-28-8 1,0 3-26,1 5 1,-3 2-8,6 9-7,-13 19-10,-38-17-7,-4-8 1,-5-1-23,-2-4 1,-2-3 27,0 0 1,-2-3-102,1-5 0,0-3-290,-18-3-331,-8-3-6669,2-20 7453,20-2 0,10-2 0,19 10 0</inkml:trace>
  <inkml:trace contextRef="#ctx0" brushRef="#br0" timeOffset="31817">5342 6583 20901,'-1'5'2627,"1"-2"-1686,0-3-762,-43 69-1906,21-21 1760,-6 5 1,0 3-51,15-20 0,4-1-785,1 8 1,2 0-2778,5-10 0,3-2 3579,6 30 0,3-38 0,-3-12 0</inkml:trace>
  <inkml:trace contextRef="#ctx0" brushRef="#br0" timeOffset="32002">5354 6330 18986,'-19'11'0,"3"-2"0</inkml:trace>
  <inkml:trace contextRef="#ctx0" brushRef="#br0" timeOffset="32416">5637 6687 21915,'1'-7'3237,"1"2"-2671,-2 5-106,0 0-449,7-37-6,-6 38 7,6-14-1,-7 69-22,-3 6-253,1-23 0,-1 1 253,0-7 0,0-2-3210,-5 26 3226,5-20 51,1-11 51,2-19-23,2-12 0,6-14 379,6-19-396,3 2 64,-1 2 1,3-2 70,10-14 1538,-12 19 1,2 0-1643,4 1 0,1 4-59,8-2-33,6-4 5,3 19-11,-21 11-39,19 8-168,-6 20-12,-5-1-666,-4 5 0,0 2-2251,3 15 2945,-5-8 1,-1-1 0,-3-3-1,-2-2 1</inkml:trace>
  <inkml:trace contextRef="#ctx0" brushRef="#br0" timeOffset="35566">6684 6824 11962,'3'-7'7920,"-1"2"-6543,-2 5-401,7-61-338,-15 33-409,7-10 1,-5 2 140,-17 14-107,-4 5-106,-3 9-84,-3 9-40,-2 11-22,7 3 6,-8 24-6,15-6-22,-3 18 6,14-10-1,9-4 0,7-10-10,22 1 16,5-15 5,20 0 34,1-15 23,1-10-28,-14-2 229,6-20 56,-25 6 34,3-13-73,-18 5-72,-10 2-29,-4 6 11,-6 4-16,1 10-79,2 6-101,4 5-10,1 11 16,-1 7 0,1 12 0,0 17-12,4-1 1,4 0-17,10-4 23,10-11 5,4-1-9,3-12 1,3-4 13,21-2 1,-13-6 0,0-2 8,-6-6 0,-3-3-6,-1-2 0,-1-2 15,17-17 55,-13-15-50,-18 13 34,-10-21 11,-12 15 5,-6-10-22,-1 11 50,-9-5 6,9 19 0,-3-5-50,10 17-28,3 5-23,4 4 0,7 2-5,8 5-12,9 4 6,5 6 6,2 2-6,0-1-23,2-1 6,1-6 12,-8-4 38,12-3-10,-11-3-12,11-4 0,-11-1 28,-8-2 23,-6 0-17,-9-1 16,-3 1 1,-3-2-17,-1 2 0,-2 1-17,-1 2-6,2 2-22,0 1-6,0 3 18,-2 5-29,-2 7-28,-5 16 45,5-5-11,-3 19-6,6-10-33,0 11-6,3-9-331,14 14-402,2-20-657,13 10-1175,1-19-5932,2-11 7705,-3-5 0,-11-5 0,-7 0 0</inkml:trace>
  <inkml:trace contextRef="#ctx0" brushRef="#br0" timeOffset="35940">7751 6639 19630,'2'-6'4475,"0"0"-4019,9-23 1,2-4 277,-6 13-535,7-15 0,-3 6-65,-10 25-100,-2 13-12,-3 9 28,-3 14-50,0 7-28,4 4 34,12-3-12,10-4-5,16-8 11,14-11 3,-17-11 0,1-4-201,4-3 0,0-2 201,2-3 0,-2-2 19,-2-4 1,-2-2 83,18-18 107,-17-6 196,-14-2 72,-10 3-21,-6 4-85,-8 9-167,-3 9 199,-9 14-407,-11 20 0,-14 22 0,14-10 0,-1 3-625,-4 8 1,1 2 624,-3 6 0,3 4-182,10-15 1,2 2 0,1 1-607,1 5 0,3 1 1,1 2 787,1 11 0,2 2 0,2-6 0,1-5 0,1-4 0,3 1 0,0 0 0</inkml:trace>
  <inkml:trace contextRef="#ctx0" brushRef="#br0" timeOffset="36840">8932 4588 21495,'-53'-32'171,"-1"0"1,6 4 0,1 13-2101,15 23 0,3 8 1952,-12 7 392,8 5 0,4 2-404,7 0 454,6 0 0,3 2-454,11 13 22,17 11-39,1-29 1,6-3-1,7 1 1,4-4-26,6 0 1,3-3 30,1 0 0,1-1 5,-2-3 1,-2 0-12,-2 1 1,-4 0-1,5 2 612,-20 5-601,-36-11 92,-8 1-75,-35-2-8,29-7 0,-2-1 11,-9 1 1,-1-2-21,0 0 1,-1-2-1,-2-4 1,3-1-23,-12-4 2766,2-13-5080,43 2 2331,21-12 0,-5 15 0,14-1 0</inkml:trace>
  <inkml:trace contextRef="#ctx0" brushRef="#br0" timeOffset="37899">9381 4791 25225,'-43'21'246,"0"1"1,2-3 0,17-3-57,35-8-100,2-4 33,19-2-17,5-5-50,-6-3 0,1-2 17,22-8-40,-23 3 1,-2-2 17,3-5 22,-3-10 22,-13 1 28,-3-16-84,-9 16 45,-18-12-73,1 28 6,-22-3 6,0 15-7,-22 14-10,15-1-3,11 5 0,3 3-15,2 11 7,-6 18-34,19 0-246,14 2 179,19 0-90,20-5 47,-10-25 1,2-3-3,25 8-56,-16-14 0,4-3-698,5-3 1,1-4 775,0 0 1,1-2 72,6-4 0,-2-2 53,-16-4 0,-4-1 25,14-8 96,-5-18-62,-28 18 162,3-30 194,-17 20-193,-8-13 957,-2 18-957,-11 1-46,-1 12-21,-15 3-108,3 11-32,-6 12 4,9 11 7,4 9-12,8 7-22,7 1 5,9-1-16,11-4-1,10-9 12,2-11 22,26-7-11,-9-16 12,19-7 10,-12-12-5,-8-5-6,-13 5 17,-8-8 118,-11 0-29,-1 0 34,-5 1 6,-4 16-101,0 7 28,-10 7-61,-4 12-7,-10 9-21,-1 10 22,3 5 5,8 3-11,11-2 0,15-1-16,12-6-6,16-5 5,13-7-11,11-7 20,-26-7 0,1-2 2,0-3 1,1-3 11,4-3 0,-2-1-323,10-7 322,-3-6 40,-30-4-22,-8 8 16,-9-27-33,-9 15-11,-6-17 39,1 4 27,5 1-49,5 10 384,10-2-391,0 21-16,16-8 12,0 16 4,13-1-16,4 8-16,4 5 16,3 6 28,1 8-23,-4 8 1,-5 7-6,-7 6-11,-7 6-57,-7 2-430,-4 1-1160,-1-2-2750,3-4 4408,1-9 0,-5-16 0,-2-10 0</inkml:trace>
  <inkml:trace contextRef="#ctx0" brushRef="#br0" timeOffset="38549">11348 4831 25612,'-45'2'127,"-1"0"0,4 1 0,7 7-116,7 26 0,5 10-22,3 7-34,9 4-140,8-2-291,12-3-482,11-10-72,11-12 123,9-13-265,8-18 69,10-14 434,-26 2 1,0-3 637,2-3 1,0-4 102,-1-2 1,-1-4 103,-1-3 1,-3-4 170,-1-4 0,-3-3 230,-1-3 0,-4-1-187,-2-1 0,-4-1 212,-2 3 0,-2 1-126,-4 4 0,-2 2-67,-3 5 1,-1 3 262,-4-17-202,-2 14-201,2 16 369,3 10-604,1 11 814,3 14-842,2 19 5,3 20-393,-4-20 1,0 3 387,0 4 0,-1 1-6,0 3 0,0 0-6,0 0 0,0-1-219,1-3 0,-1-1 231,1-6 0,-1-2-1,1 16 29,0-19 72,-2-16 6,2-13 698,2-11-788,7-9 471,10-12-471,9-6-5,11-3 0,6 3 11,3 7-17,-2 10-28,-6 10-5,-9 11 5,-6 10-156,-6 10-690,-3 11-1943,-6 7 2806,-4 11 0,-6-23 0,-1-1 0</inkml:trace>
  <inkml:trace contextRef="#ctx0" brushRef="#br0" timeOffset="39374">9792 6878 20861,'-5'-58'928,"0"-1"0,-2 6 0,-6 9-503,-30 13-2803,12 20 0,-1 4 2445,-13-2 606,8 13 0,3 4-662,7 3 916,-18 21-910,27-1-2133,2 25 2116,9-16-11,15 18 1825,15-19-1828,-3-15 0,3 0 79,6 0 1,3-1-55,11 4 1,3-1-7,-9-5 1,0 0-1075,3 2 0,-5 0 1075,0 3 2115,-15 2-2116,-20-10-1840,-24 3 1847,0-10-133,-14-5 1,-5-4 140,11-1 0,0-1-15,-7-1 1,-1-1-3,4-2 0,3-2 2095,-11-10-2636,-4-17-1013,23 3-5965,21-8 7516,16 13 0,1 10 0,-3 7 0</inkml:trace>
  <inkml:trace contextRef="#ctx0" brushRef="#br0" timeOffset="40466">10247 6926 20453,'2'7'4346,"0"-1"-3892,-2-6-22,0 0-247,-24 14-163,18-10 0,-17 12 62,29-11-44,1-2 44,14 0-23,6-4-22,13-4 6,18-8-6,-7-4-162,-20 5 1,-1 0 144,6-7 23,2-8 5,-18 4 1,-6-12-35,-21 8-16,-17 0 12,-3 15-3301,-22 5 3295,24 7 186,-20 7-225,15 12 16,1 7-17,-2 10 6,16-7-78,1 11-84,11-3-612,16 21 29,11-9 48,-1-21 0,3-3 160,16 4-4,-9-14 0,3-4-302,9-4 1,2-2 391,2 0 0,1-1 246,11-5 1,-2-2 209,-11-2 1,-5-2 69,-8 1 1,-2-3 229,0-3 1,-3-4 831,6-14 941,-1-23-913,-20 6-308,-18-7 2683,-7 23-2952,-16 1-106,-2 12-51,-20 0-285,5 9-68,-5 9-44,20 5 16,-5 16-27,13 2 635,-4 16-647,10 1 6,8-6-12,9 13-22,18-15 34,-2 0 6,19-14-1,-7-14 23,9-8 5,0-7-5,-11-3 17,1-8 100,-7-6-5,-4-2 16,-2-3 29,-11 11-79,-3 8 90,-3 5-28,-2 6-124,-5 3-5,-7 8-22,-5 7-6,-2 11-6,3 7-5,7 2 6,12 0-18,13-1 1,13-6 11,15-3-12,12-6 14,-23-12 1,1-2-153,1-1 0,0-2 164,1-3 0,-2-1 2,17-4 7,6-15 16,-31 3 16,2-11-16,-23 1 6,-14-2 305,-7-3-283,-5 0-34,4 8 79,3-14-39,15 12-23,11-11 0,13 9-11,13 6-22,6 8-1,4 7 1,3 12-6,1 9-6,0 11 1,-4 8 27,-7 6-33,-8 5-17,-10 3-6,-7-2-173,-5 1-711,-1-6-1468,1-3 2386,8-4 0,-8-15 0,3-4 0</inkml:trace>
  <inkml:trace contextRef="#ctx0" brushRef="#br0" timeOffset="41107">12438 6798 27130,'-51'-2'37,"1"-1"0,2 3 1,6 10-50,11 22 1,6 6 6,-9 13-288,15-12 1,6-1 264,7 8-124,12 6-284,17-10-556,22-9 182,-16-20 1,2-3-183,6-2 1,1-2-20,2-4 1,2-3 79,1-3 0,-1-3 802,0-3 0,-2-4 255,-2-3 0,-4-5 308,-4-3 1,-5-5 268,-5-5 0,-4-5 81,-4-4 0,-4-3-1089,-3 4 1,-3-2-1,0 2 548,1-2 1,-2 0 182,0-16 0,-1 3 263,0-2-409,0 26 0,0 2 163,1-15 47,1 17-333,0 14 276,1 11-422,2 15 3377,5 18-3365,2 26-26,-5-15 0,-2 3-544,0 7 1,-2 3 543,-4 4 0,-1 0 11,-2 0 1,-1-1-373,-1-3 1,-1-3 354,1-5 1,1-3 2,2-7 1,1-3-23,0 13 45,2-18 16,3-16-5,6-15 1018,8-11-1018,10-11 0,8-8-5,11-4 201,-20 20 0,2 1-199,3 0 0,0 1 6,1 2 0,0 2 25,27-6-11,-11 9-40,-11 13-10,-7 11-23,-2 11-180,-5 9-1326,-7 7 1534,-16 8 0,-1-23 0,-6 0 0</inkml:trace>
  <inkml:trace contextRef="#ctx0" brushRef="#br0" timeOffset="43899">1326 9734 22291,'1'-9'1545,"7"-25"1,1-3-868,-5 13-440,5-13 0,-2 4-14,-7 24-174,0 5-10,0 13-7,-2 13-5,-3 22-28,-5 17-53,3-24 0,1 2-617,-1 3 0,0 1-792,1 2 0,0 1-3454,2-3 1,1-2 3386,0 19 0,3-24 0,0-26 1</inkml:trace>
  <inkml:trace contextRef="#ctx0" brushRef="#br0" timeOffset="44282">1467 9354 17944,'-2'-4'5366,"1"1"-4907,1 3-459,-44 34-22,33-11 10,-26 24 18,50-26 123,31-15-68,-3-13 46,16-13 100,-18-6 174,-9-2 61,-11 1-111,-10 0-112,-8 2-119,-4 8 147,-11-5-163,-1 11-45,-10-1-28,-2 8-33,-2 9-107,0 5-325,4 9-1657,6 9 2111,10 12 0,4-18 0,5 2 0</inkml:trace>
  <inkml:trace contextRef="#ctx0" brushRef="#br0" timeOffset="44532">1920 9866 25830,'-57'18'499,"37"-12"-466,60-18-10,9-5-155,-13 7 1,0 0-2368,12-2 2499,12-2 0,-34 9 0,-15 2 0</inkml:trace>
  <inkml:trace contextRef="#ctx0" brushRef="#br0" timeOffset="45581">3962 10045 15984,'8'-59'1143,"1"0"1,0 1 0,-1 4 0,0 2 0,-2 6-693,0 4 0,0 5 170,3-20 315,0 21-757,-4 18 71,-2 13-172,-2 15 141,0 17-118,-2 25-71,-3-15 1,-3 3-374,-2 8 1,-2 3 347,-4 6 1,-2 2-2,5-18 0,0 0 0,0 2-23,0 12 0,1 2 0,2-5-3,-1-3 0,2-1-43,5 15 1,9-7-110,19-21-8,3-18 0,5-7 101,-1-8 0,1-6-258,10-6 0,0-5 344,-5-4 1,-3-3 8,-6 4 0,-2 0 20,19-18-118,-22 7 1,-4-2 313,3-14 236,-6 10 1,-4 0-164,-10-6 83,-6 8-167,-2 12 1066,-2 2-1039,2 12 331,1-1-549,1 8 214,1 8-264,-2 7 27,-3 12-10,-1 7-23,2-5-353,2 17-616,10-14-1344,7 12-6201,10-17-543,-3-9 8237,-1-9 0,-12-6 0,-3-3 0</inkml:trace>
  <inkml:trace contextRef="#ctx0" brushRef="#br0" timeOffset="45766">4646 9782 25556,'-28'-36'-318,"1"-1"1,1 5-1,9 14-4235,24 45-735,-2-3 3873,9 15 0,-9-26 0,1 0 0</inkml:trace>
  <inkml:trace contextRef="#ctx0" brushRef="#br0" timeOffset="46148">4925 9912 25892,'-26'35'12,"0"0"1,1 0 0,-10 13-1,7-3 0,14 5-18,5-7 0,2-9 29,3-13 10,2-10 298,1-8-230,7-21 39,4-5 39,11-22 39,7-2-438,8-3 301,-15 25 0,1 0 0,1 2 1,0 1 80,24-15-114,2 8-20,1 9-6,4 10-56,1 12-10,-1 14-1,-9 15-291,-11 13-1047,-16 8-6543,-11 6 7115,-10-7 1,0-18-1,-1-15 1</inkml:trace>
  <inkml:trace contextRef="#ctx0" brushRef="#br0" timeOffset="47566">5920 10063 10332,'4'-4'8990,"-1"0"-4179,-3 4-4268,-9-5-252,7 4 1,-9 3-180,8 4 79,-5 15-113,-1-1-50,1 7 67,7 5-22,8-12-6,13-3-16,10-16 21,6-11 7,4-9 27,-3-10 12,-9-3-12,-10-3-11,-11-3-11,-11 1-5,-7 0-12,-9 5-5,-6 8-23,-4 10 0,-4 7-39,-3 11 0,-7 16-22,8 7 16,2 15 6,17-10-39,7 15-28,6-6-62,7 14-146,11-3-235,5-24 1,4-3-68,14 6-389,0-15 1,3-4 239,-6-9 1,3-4 213,4-2 1,4-3 0,-2-1 359,3 1 1,0-3 67,7-5 0,4-3 0,-7 1 101,-17 5 0,0-1 131,23-10 1,-2-1 517,-7-3 297,-5-7-38,-23 3-158,-16 2-89,-11-1-135,-7 3-101,-4 1 364,-5 6-520,1 6 10,-10 5-184,3 9-72,-1 3 16,0 13-40,5 5 24,-2 10-7,4 11-61,12-4 34,5-3-29,16-6-3385,18-9 3402,-1-6-926,33-7 954,-19-17 0,9-1-10,-4-12 16,-15 0-12,4-5 57,-10-6 2966,-12 6-2977,-6 3 1380,-8 2-1201,-3 4-124,1 4 219,-4 1-229,4 10-51,-2 1-62,3 7 40,-10 20-1,6-5-5,-11 27-11,8 2-11,5 0-6,6-4 0,19-13-39,12-15 30,0-8 1,4-3 8,-1-4 0,0-2-459,11-5 0,-2-1 470,16-9 5,-26 4 1,-2-2 11,9-9-5,1-16-23,-24 3 22,-21-6-5,-9 14 28,-19-2 935,0 9-863,-14-5-72,16 9 129,4-6-146,22 13 5,13-10-33,5 8 17,43-12 0,-5 8-175,-14 4 0,2 1 177,-8 5 1,-3 2-15,15-2 68,8 18-17,-22 4-25,-6 3 0,-2 2-31,2 7-34,3 20 6,-17-12 0,-3 1-773,-4 24-8740,-2-14 9541,3 13 0,-2-29 0,2-15 0</inkml:trace>
  <inkml:trace contextRef="#ctx0" brushRef="#br0" timeOffset="57675">9365 9755 17932,'0'-2'5031,"0"-1"-3458,0 3-1394,-76-46-44,29 38-666,-7-13 1,-1 5 575,1 31-28,16 1 368,8 9-368,21-7 183,6 7-188,9-10 10,13 3-11,19 5-16,7 2 0,-14-9 1,1-1-7,13 8-12,-11-5 1,1 0-17,10 8 27,8 5-44,-19-5 17,-22-7 50,-4-1 17,-46 8-44,-3-12 18,4-2 1,-4-2 2,-4-4 1,2-2-34,-19 1-62,20-5 1,1-4-370,-4-9-420,-1-11-1121,18-7-5201,18-4 7201,14 4 0,1 12 0,2 9 0</inkml:trace>
  <inkml:trace contextRef="#ctx0" brushRef="#br0" timeOffset="58799">9872 9817 17451,'-8'4'4352,"2"-1"-3584,6-3 721,0 0-1198,-7 36-123,15-23-106,-5 25 72,35-35-83,-3-8-1,23-5 17,-5-8 6,-1-4 34,-10-2-29,-16 3 129,-13-8-100,-17 8-34,-9-8-6,-13 9 0,-9 6-27,-6 5 10,-3 9-33,1 8-28,11 3 22,-8 18-22,20-2-1,-4 14 1,16-3-11,8 3-68,12 1-280,11 1-408,19-2-223,-13-20 1,3-3 95,6-1 0,4-2 56,5-2 1,3-3 334,-7-6 1,2-1 0,-3-2-13,4 0 0,-1-2 523,16-6 0,-3-3 216,-25 0 0,-3-2 218,5-2 1,-2-2 682,14-21-156,-17-3-168,-11-2-73,-7 0-73,-6 5-95,-9 6 490,-8 8-731,-10 6 843,-7 8-955,-7 6 11,-5 10-144,-3 7-24,-2 10-42,19-3 0,2 1 9,-8 11 27,-1 19-33,23-17-22,5 6 22,17-6-11,15-8-6,17-9-5,13-8 33,4-14-6,-29-2 1,-1-2 11,27-16 44,-8-6 57,-8-2 56,-13 1 27,-10 1-10,-9 4-1,-6 2-11,-5 6 6,-4 4-45,-3 6-78,-2 4-34,-2 6 16,-2 8-4,-7 17-52,7-4 12,-5 19-16,14-10-12,2 8 22,14-4-22,34 1-3370,-11-18 3398,22-2-102,-17-18 91,3-7 6,11-6-7,-20 1 1,-2-1 22,18-12 1,-5 2 10,-19-3 34,-17 4-22,-2-7 3338,-8 0-3344,-2 0 116,0 1-105,3 2-11,8 4 0,7 4 23,10 5-29,5 6 6,1 4-34,0 7-16,-4 6 11,-1 8 5,-5 8-5,-2 6 11,-6 6-11,-4 4-180,-5 2-475,1 1-1295,4-1-4855,7-3 5968,3-9 0,-5-12 0,-5-10 0</inkml:trace>
  <inkml:trace contextRef="#ctx0" brushRef="#br0" timeOffset="59424">12173 9844 16230,'1'-3'7029,"0"0"-5309,-1 3-1496,-81 3-84,37 15-693,-11-6 1,1 4 582,27 5 1,4 4-71,-2 6 0,2 2 29,-4 24 11,6-3-50,30-8-108,16-12-491,23 6-251,-17-22 1,5-3-286,14-3 0,1-3 897,-15-4 1,1-1-150,16-6 0,-1-6 308,-18-2 1,-3-3 189,7-6 1,-1-5 257,2-12 0,-2-6 54,-11 8 1,-2-2-1,0 0-19,0-2 1,0 0 0,-2 0-52,7-11 0,-1 1 290,-2 4 1,-2 3-130,-6 10 1,-1 1-120,3-6 0,-1 0-85,-5 6 1,-1 2 328,3-10-219,-7 9-130,-7 20-217,0 3 44,-12 28-17,-4 14-39,1-4 1,-1 3 360,-9 23-364,4-5 1,0 0 332,-3 5-336,3-5 1,1 3-9,8-17 1,3-2-4,-1-3 0,2 0 12,2 19 5,10-30 0,5-17 29,20-21-29,5-7-6,-11 1 1,1 0 11,12-10 67,12-8 56,-11 11-17,11-3 39,7 9-145,-19 12 482,9 8-499,-21 11-11,3 8-269,2 22-1535,-6 3-8016,3 12 7966,-11-20 1,-5-11 0,-8-17 0</inkml:trace>
  <inkml:trace contextRef="#ctx0" brushRef="#br0" timeOffset="60182">13795 9822 17960,'0'-3'4157,"0"1"-1872,0 2-1904,-14-43-169,9 32-111,-12-29-39,4 56-17,-4 5-34,-2 6 0,-2 7 0,7 0-33,4-3 39,13-2 5,12-17-11,3-6 84,15-18-32,-15 2 306,16-24-72,-20 7-28,2-11-152,-11 12 68,-4-3-28,-5 9 22,-7-4-112,-2 11-61,-5 5-6,5 8-17,-15 19-302,11 8-717,-5 15-1317,14 3-3086,10-1 5439,2-5 0,0-15 0,-1-9 0</inkml:trace>
  <inkml:trace contextRef="#ctx0" brushRef="#br0" timeOffset="60482">13870 10078 24559,'-28'24'126,"1"0"0,-15 13-20,55-10-67,-3-15 40,16 7 55,-7-15 124,6-3 185,-2-9 72,-4-4-39,-6-6-95,-7-2-118,-8 2-168,-2 4 0,-8 1-61,-2 6-421,-10 3-6619,3 12 6158,-2 3 0,14 1 0,4-4 0</inkml:trace>
  <inkml:trace contextRef="#ctx0" brushRef="#br0" timeOffset="61933">3085 12202 17860,'-4'-7'4228,"1"1"-3729,-19-26 0,-7-4-96,-3 13-328,0-14 1,-3 5 210,-27 33-180,15 17-87,13-3 1,1 4-316,5 3 1,4 4 303,0 3 0,3 0-11,1 2 1,3-1 2,4 0 0,1-1 127,-2 24-171,19-10-1,16-11 11,22-12 1,17-13 7,-10-13 1,1-5 36,-15 3 1,-2-2 27,9-5 0,-6-2 151,-12-4 51,-16 6-45,-15 5 414,-10 4-487,-11 7 0,-5 9-22,-5 10-11,1 13 11,4 11-17,2 8-11,6 5-277,7 0 170,8-5-224,17-6-694,14-9-974,18-11-668,14-12-470,5-16-1269,-22-9 0,-1-4 2597,13-8 593,-15 1 0,-1-4-179,-6 0 1,-1-1 1545,18-17 461,-15 10 0,-2-1 2289,4-10 1042,3-8-262,-9 9-321,-9 6-2733,-8 17 2422,-4 5-2724,-4 12 3057,1 2-3231,1 9 447,3 16-615,-2 3-6,0 14-11,-7-4-173,-8 3-511,-13 5-1141,-12 2-430,14-22 1,-2 0-2031,-1-1 1,0-2-96,-24 12 6284,10-19 6874,16-34-5412,18-11-2307,9-9 476,16-4-476,6 9-342,9-7-135,13 2-497,-14 17 55,12 5-78,-18 19-34,8 9-83,0 10-1531,12 20-5364,-6 2 6416,1 4 0,-21-22 0,-10-9 0</inkml:trace>
  <inkml:trace contextRef="#ctx0" brushRef="#br0" timeOffset="62242">2615 13306 24396,'48'-11'211,"1"0"1,0 1 0,1-2 0,0 1 0,2-2-152,-7 0 0,2 0 1,-1-1-1,0 0-1415,11-2 0,-1 0 1,2 0 1362,-6 2 0,1 0 1,0 0-1,-5 1-4,-2 1-1,-4 2 1,3 0-109,15-2 1,4 1 0,-5 2-1483,-1 2 0,-2 1 1172,-11 1 1,1 0 0,-3 1-4502,9 2 1,-8 2 3136,-9-1 0,5 1 0,-36 0 1</inkml:trace>
  <inkml:trace contextRef="#ctx0" brushRef="#br0" timeOffset="62548">4354 12442 24805,'0'-7'2084,"0"2"-1586,0 5-481,0 0-3327,-8-27 3310,1 30 0,-1-27 0,3 33 0</inkml:trace>
  <inkml:trace contextRef="#ctx0" brushRef="#br0" timeOffset="64508">7689 12465 20593,'-42'-35'694,"-1"0"1,4 3 0,7 6 22,15 14-359,-11 4-296,1 1 27,-17 13-16,5 12-51,12-3 1,-1 4-378,-1 4 1,-1 2 362,-1 4 1,1 3-4,1 2 1,1 1-4,3 2 1,1-1 89,7-8 0,3 0-95,0 10 0,8-2 3,13 4-5,18 10 21,29-31-387,-20-15 1,3-4 384,5-5 0,-2-4-9,-7 2 1,-2-3 17,6-5 0,-2-5 69,-6-4 1,-3-1 13,18-14 68,-19 1 0,-6-1-6,-9-9-101,-4 13 0,-2 0 95,-8-14-49,0 15 688,-9 8-684,4 18-72,-6 7-23,0 19 12,-3 14-28,1 1-6,4-2 0,1 3 5,0 16-5,4-13 0,2 0-17,8 22 17,10-8 17,12-10-22,12-14-12,8-12 22,9-15 12,4-14-3,-27 2 0,-2-2 3,16-13 5,-15 3 1,-3-2 639,4-12-620,-11 10 0,-1-1 42,1-18-45,-8 12 102,-3-10-29,-4 22 51,-1-4-35,-3 17-77,0 7-40,0 4-11,0 6 0,0 5 222,1 8-222,6 1 0,4 0 0,10-3 11,7-2 1,9-2-18,6-4 0,4-2 12,0-3 0,-2-2-1,-5-5-10,-5-4 10,-5-4 18,-7-4-1,-6 0 12,-7 2 22,-7-1-40,-3 7 7,-4-3-6,-1 5-12,0 1 12,1 1-6,2 2 51,1 0-57,3 5 7,0 3-24,1 9 24,-1 5 10,-3 4-22,-3 4-11,-1 1-12,1 0-89,2 1-789,4-2-3362,6-1 4263,2-6 0,-1-10 0,-3-6 0</inkml:trace>
  <inkml:trace contextRef="#ctx0" brushRef="#br0" timeOffset="65159">8643 12755 21405,'-10'-10'3439,"2"3"-3108,8 7 778,0 0-1053,-16 1-6,9 10-10,-10 1-24,15 6 29,8-7-22,10-4-23,13-6 11,12-7-17,10-6 3,-21 3 1,1-1-1697,2-2 0,-1 0 1707,-1-2 1,-1-2-17,20-19 30,-17-5 23,-16-5 5,-18-4 18,-13 0-2125,-19 0 2146,8 18 119,-10 1-29,20 19 2174,1 3-2313,8 4 12,8 5-52,10 5 3398,12 4-3398,15 4-11,13 1-12,8-2-1676,-22-8 1,-1-1 1698,14 1-48,-18-3 0,-1-2 48,5-2-6,8-5-5,-5-6 33,-3-6-10,-5-2 3371,-8-1-3260,-9 2 66,-8 7 12,-5 0 74,-5 9-180,0 1-73,-1 2 6,0 8-11,-3 9-22,1 15 16,-2 13-11,2 9-34,2 8-103,2-28 0,0 1-644,1 2 1,1-1-677,0 4 1,2-1 872,6 4 1,1-4 0,-2 7 0,8-7 0</inkml:trace>
  <inkml:trace contextRef="#ctx0" brushRef="#br0" timeOffset="65391">10134 12444 22895,'-5'-2'3260,"1"0"-2515,4 2-829,-6-21-756,40 14-1717,0-6 0,3 2-2359,0 8 1,2 3 4711,15-1 0,-6 0 1,-17 1-1,-2 0 0</inkml:trace>
  <inkml:trace contextRef="#ctx0" brushRef="#br0" timeOffset="65576">10236 12671 27221,'34'-4'-1955,"1"-1"0,16-1 0,3-1 1638,-4-1 0,-2 0 1,-2 2-1,-7 1 1,-8 1-1</inkml:trace>
  <inkml:trace contextRef="#ctx0" brushRef="#br0" timeOffset="66175">12129 12195 19798,'3'-8'4245,"-2"2"-3875,3-25 0,-1-4-62,-5 13-2836,-1-19 1,-4 4 2627,-7 28 1528,-32-3-1544,11 14-51,-11 1-2,13 6 0,1 1-20,-6 2 3,-7 3 0,-3 1-8,-9 3 316,18-6 0,-1 0-311,-13 4 17,13-4 0,14-2-22,10-2 3271,8 3-3188,5 9 62,-2 6 45,-1 16 12,-3 10-272,3-19 1,0 2 169,-3 6 1,0 3-481,-3 4 0,-1 1 424,-2 3 1,1-1-29,-1 0 1,2 0-15,3-4 1,2-1-15,6-4 0,4-3 6,9 18-292,14-26 0,7-5 51,-3-13 0,4-5-621,19 5 0,1-4-334,-12-8 0,0-4 1196,8-2 0,-5-2 0,-7 0 0,-1-1 0</inkml:trace>
  <inkml:trace contextRef="#ctx0" brushRef="#br0" timeOffset="67458">12881 12647 12703,'20'-43'1026,"0"-1"0,0 0 0,-2 3 0,0-1 0,-3 3 251,-2-1 0,-2 1-908,-1 2 1,0 1 1507,4-24-1390,-6 18 555,-7 17-913,-3 16 1995,-5 18-2091,-6 18 547,-6 19-574,8-16 0,-2 1-15,0 5 1,-1 1-483,-1 4 1,-1 1 103,-1 4 1,1 1-1227,-1 3 0,1 1 1613,1 6 0,2-4 0,-2 7 0,7-8 0</inkml:trace>
  <inkml:trace contextRef="#ctx0" brushRef="#br0" timeOffset="67683">13441 12598 26351,'-1'13'17,"0"0"-885,-11 45-2958,1-9 3826,0-6 0,3-15 0,2-13 0</inkml:trace>
  <inkml:trace contextRef="#ctx0" brushRef="#br0" timeOffset="68376">14331 12484 16801,'4'-7'6744,"0"1"-6324,9-31 0,1-8 224,-7 2-423,7-10 1,-5 0 92,-27 5-169,-9 15-83,-5 9 27,-14 16-27,1 21-342,15-2 1,-1 4 293,-1 5 0,0 4-1605,-5 10 1,2 1 1593,12-11 0,1 1-3,-5 11 0,4-1-6,9 6-16,8 6 22,22-10 16,18-13-4,28-10-1,-15-13 0,-12-6 0,0-3 214,10-19-113,-18 8 0,-1-2 103,-2-2 1,-2-2 100,1-6 1,-2 0-149,4-10 3368,1-11-3306,-17 29-62,1 0-79,-6 11-44,-2 9-50,-2 15 364,0 2-336,-2 20-1,-5 6 23,-7 17-48,0-14 0,-2 1-656,0-1 1,-1-1 618,-1 1 1,0 0-207,-1 5 0,0-1-468,4-7 0,1 1-3417,-3 15 0,2 1 4131,5-18 0,2-4 0,-1 23 0,9-43 0</inkml:trace>
  <inkml:trace contextRef="#ctx0" brushRef="#br0" timeOffset="68591">14921 12674 26670,'-40'-32'163,"9"8"-158,3 57-234,9 7-186,4-6-5124,12 22 4691,11-31 0,0 3 0,-1-20 0</inkml:trace>
  <inkml:trace contextRef="#ctx0" brushRef="#br0" timeOffset="69016">15878 12347 20940,'0'-6'4201,"0"2"-2638,0 4-1283,-70-56-476,38 48 302,-25-13 1,-2 10-40,10 43-48,14-7 1,2 4 30,9-1 0,4 2-47,2 3 0,3 0-9,-4 23-8,14-13 0,4 0-3,6 1-28,8 2 1,6-2-40,17-4 50,-10-14 0,3-2 34,16-4 259,-6-13-225,-11-14 27,-8-7 12,-9-7-3381,-6-4 3353,-4 4 61,-10-10-22,-8 5-73,-1 1 17,-13 5 0,2 13-22,-2 1 28,-25 11-57,14 7-296,-13 9-1877,21 7 2196,16 7 0,9-14 0,8-3 0</inkml:trace>
  <inkml:trace contextRef="#ctx0" brushRef="#br0" timeOffset="69399">16163 12862 26575,'18'-38'130,"0"0"1,-1 1 0,-5 16-97,-14 40-1,-4 6-10,-4 20-180,-4 4-985,0 4-4314,5 1 4608,4-9 0,4-19 0,1-12 0</inkml:trace>
  <inkml:trace contextRef="#ctx0" brushRef="#br0" timeOffset="69957">16972 12602 21483,'3'-12'2028,"7"-26"0,1-6-1361,-4 13-413,4-11 1,-4 2 14,-14 25-118,-7 12 0,-13 13-44,-8 13-40,-4 14-45,1 11-199,20-20 1,2 0 178,3 2 1,2 0-8,-2 32 10,12-3-45,14-6 0,13-7-21,12-9-62,8-9-17,6-9 44,0-9 24,-3-7 38,-7-9 28,-7-6 6,-11-8 12,-7-7-12,-9-5 375,-9-6-359,-12-4-4,-12-1-210,-12-1 198,-11 3 8,22 21 1,-1 1 2,-15-9 0,11 7 1,2 1 10,-2-8-16,-6-12 10,28 11 24,22 3-40,14 3 5,17 5-5,13 9-307,3 10 323,-2 12-38,-11 13 281,-17 16-237,-15 9-27,-15 10-397,-6-12 374,-6-10 0,-3 0-700,-7 15-765,7-15 0,0 0 1493,0 22 0,8-29 0,5-6 0</inkml:trace>
  <inkml:trace contextRef="#ctx0" brushRef="#br0" timeOffset="70165">17800 12816 21086,'0'-4'4543,"0"1"-3266,0 3-1216,-18 1-38,2 16-40,-16 7-353,8 20-1456,2 6 1826,4 3 0,10-22 0,2-6 0</inkml:trace>
  <inkml:trace contextRef="#ctx0" brushRef="#br0" timeOffset="70959">18772 12465 23170,'-8'-45'629,"0"0"0,4 8 0,-4 7-327,-14 10-99,6 15-75,-8-1-44,-3 7-11,-5 5-28,-5 4-17,-7 3 6,0 2-1,2 1 29,0 3-12,13-1-22,5-2 51,11 1 49,5 8-72,1-1-33,1 4-1,5-2 45,0-3-22,0 1 28,-2 9 39,-3-6 34,-9 15-74,0-6-4,-4 1-46,8-17 34,3-4 39,6-10 140,0-1 6,8-9-45,8-9-129,0 1 29,11-12-24,-6 7-21,7-5 16,11 0-73,-3 7-16,0 3 33,2 8 12,-5 11-12,8 9-6,-1 13-21,-3 21 4,-13-5 1,-6 0-50,-18-3-35,-15-10-66,-2-7 0,-5-1-342,-25 13-255,17-16 0,0-4-53,-9 2-2257,-2-5 3069,18-10 0,5 0 0,8-4 0</inkml:trace>
  <inkml:trace contextRef="#ctx0" brushRef="#br0" timeOffset="71175">19097 12820 22579,'-2'53'-253,"0"-1"1,3-8 0,-6-5-9579,-26 7 8333,16-25 1,-5 5 0,16-22 0</inkml:trace>
  <inkml:trace contextRef="#ctx0" brushRef="#br0" timeOffset="71841">19609 12707 19546,'23'-39'1209,"1"0"1,0-1 0,9-14 0,-2 3-832,-7 17 0,-2 3-70,-4 4 1,-2 1 178,8-13-179,-12 15-174,-6 13-55,-6 14-35,-2 5 96,-11 33-117,1-12-7,0 4 1,-2 4-3,0 1 0,1 1-346,0 2 0,0-1 334,1 0 1,3-1 3,5 1 0,4-5-1,5-2-16,18 21 22,1-40 12,11 0-12,-2-21 6,1-10-6,-6-3 0,17-24 34,-14 7-29,-8 9 1,0 0 51,11-16 105,-2 7-100,-13 16 56,-7 8-112,-10 12 675,-3 7-669,-2 9-3399,-3 12 3376,-1 0-2246,-7 33 2224,7-30-171,0 2 0,1 0-1112,1 5-1283,2 9 2588,10 0 0,-5-22 0,5-4 0</inkml:trace>
  <inkml:trace contextRef="#ctx0" brushRef="#br0" timeOffset="72266">20741 12400 19865,'-4'-4'3092,"1"0"-2090,3 4-862,60-62 17,-20 43-421,5-16 0,1 3 494,9 24 5,-5 2 158,-5 3-202,-9 1-28,-10 3-1,-9 2 40,-9 3 50,-5 4 554,-3 5-570,-5 6-29,-4 8-50,-5 8-51,0 8-254,0 10 167,8-24 1,1 1-14,1 4 0,2 1 8,1 3 0,3 1 0,2 3 0,4 1-479,3 3 0,3 0 454,2 3 0,2 0 8,-1-2 0,-1 1 17,-4-4 0,-5-1-267,-9-5 0,-7-3 1,-9-3 0,-7-4-2484,-12-3 0,-5-5 2166,-1-4 1,0-4 0,-16 3 0,24-10 0</inkml:trace>
  <inkml:trace contextRef="#ctx0" brushRef="#br0" timeOffset="80825">7507 14541 10763,'9'-42'1966,"-1"0"0,1 0 0,-1-1 0,-1-1 0,0 1-1201,-1-14 0,0 3-707,-2 8 1,0 0 691,1-17 1,-1 4-393,-2 27 1,0 1-115,0-9 0,-1 4 111,-2 10-299,-1 27-6,-2 28-27,0 8 10,-1 14 1,-1 7-620,1-6 0,0 0 586,1-10 0,-1 0 0,0 4-465,0 1 1,-1 3-1,1 0 1,0-3 260,0 3 1,0-3-1,0 4-195,0 1 0,0 3 0,0 1 0,1-4-400,0 6 0,2-3 0,0-1-1117,1-4 0,1-1 1,1 0 1850,0-4 0,1-1 0,0-5 0,1-3 0,-1-4 0,3 16 0</inkml:trace>
  <inkml:trace contextRef="#ctx0" brushRef="#br0" timeOffset="82092">7359 14845 15950,'-21'-49'1671,"-1"0"0,4 6 0,2 8-1375,6 16-240,11 7-28,16 3-50,20-3-57,15-4 1,6-4 16,-7 3 1,2-1-489,-2 0 0,4-2 1,-2 1 517,-10 2 0,-1 1 1,-1-1 10,2 0 1,0 0-1,-1 0 19,-1 0 0,-1-1 0,-1 0 30,15-6 0,-2-1-258,-9 2 0,-2 0 356,-9 3 0,-4 1 272,7-10 5,-20 10-111,-20 10-57,-13 9 1429,-15 13-1401,-11 13-123,19-8 0,-2 2 52,-1 5 1,-1 1-115,-2 2 1,0 2-43,1 2 0,2-1-30,5-8 0,3 2-4,0 4 1,4 0-3,7 1 0,13 6 51,20-22-23,14-12-23,8-15 29,4-10 22,0-13 304,-3-3-164,-7-1 140,-10 5 56,-11 5-56,-10 7-22,-6 6-90,-3 8-112,-2 4-39,0 4 244,-4 2-278,-2 6-22,-3 7 11,-3 10 17,1 8-40,-1 3 18,6 2-23,4-4-34,11-5 17,10-6 6,13-8 5,10-7-10,6-12 32,1-8 40,-1-9-39,-6-6-11,-6-4 44,-7-3 6,-8-1 39,-9 2 45,-5 4 28,-8 6 40,-2 3-52,-1 4-21,0 3-51,4 3-84,1 3 22,1 3-16,3 2-6,1 2 11,4 1 0,1 0 34,2 0-34,0-1 17,-1 0-22,-2-1-40,-1-1 51,-1 1 5,-3 0-10,0 0 38,-3 1 174,1 0-230,-3-1 18,0 1 21,-3-3-27,4 2 5,-2 1-17,3-1-22,-2 1 23,1 4-6,0 3-1,1 1 1,3 3 6,3-5 5,5 3 5,7-2 12,19-2-23,3-4-33,4-2 39,1-6 0,-14-2-5,3-4 21,-8-2 24,-4-5-7,-11 8 1,-2-3-6,-8 8 33,0 0 35,-3 3-68,1 2-17,-2 2 0,-1 4 0,-3 5 6,-5 8 5,-7 17-44,-1 15-23,1 6-5,6-5-68,6-10-1108,5 14-724,8-9-1539,7 15-4588,14-24 8077,0-14 0,-7-12 0,-9-6 0</inkml:trace>
  <inkml:trace contextRef="#ctx0" brushRef="#br0" timeOffset="83225">9362 14412 21147,'16'-48'882,"0"0"0,0 0 1,6-14-1,-6 12-574,-12 28 180,-6 10-107,-16 9-202,-9 10-42,-12 16 0,-2 6-123,14-7 0,0 1-6,-13 14 1,4 0 2,9-1 1,11 2-7,15-17 6,7-2-16,16-9 16,11-9 6,15-11 2,-16-1 1,-1-3 47,18-17 0,-6 0 197,-19-1 94,-13 8-173,-4 1 431,-7-9-599,-3 33-3415,-4 26 3392,3 15 6,3-3 0,0 8 0,0-2-576,0 10 0,1-1 574,0-9 0,0 1 1,-1 0 1,1 2 0,-1 0 0,-2 0-38,-4 4 1,-1 1 0,-2 0 9,-1 1 0,-2 0 0,-2 1 7,1-8 0,-2 0 0,-2 0 0,-1-4-15,-4 2 1,-2-2-1,-1-4 36,-9 9 0,-1-6 8,10-13 1,0-10-37,-20-22 11,24-35-42,8 3 1,3-5-414,5-11 0,5-2 329,7-10 0,3 0 22,0 10 1,5-1-121,3 10 1,5-2-1,3 2-152,6 1 1,4 2 0,1 0 173,0 0 1,1 0 0,2 1 40,5-2 1,2 1 0,-1 4 35,-9 10 0,-2 1 1,-1 3 31,4-4 1,-1 2-110,1-2 1,-1 0 1310,-7 1 1,-1 0-1001,1-4 1,-2 0 75,13-17 1853,-17 11-1690,-20 25 509,-2-1-398,-7 8 1345,-2 3-1433,-3 5-104,0 5-104,2 3-90,4-1 56,3 4-34,6-4 1,6 3-57,3-5 68,14 2-45,-3-7 11,11-1 11,-3-11-6,-2-6 12,-2-7 17,-4-3 50,-6-2 78,-8 1-27,-6 2-40,-9 5-45,-4 5-44,-8 6 33,-13 6-73,7 5 40,-16 10-28,5 15-62,6-2 39,-7 22-11,19-5-17,2 15 17,13-23 0,7 0-17,11-1 0,7-2-364,4-1 1,6-4 296,11-5 0,5-7-26,10-8 1,0-5 89,-18-2 1,0-4 19,13-6 0,-2-6 5,-22 0 1,-3-3 0,0 1 0,-1-3 27,8-15 1,-3-4-1,-12 6 1,-1-3 11,9-18 0,-3-4-776,-6 1 0,-5-2 746,-4 17 0,-2-2 0,0 1 24,-1-2 0,-1 1 0,0 0-107,0-15 0,-2 2 191,0 10 0,-2 5 129,-4-13-112,-2 29-105,-4 18 521,-3 21-556,-8 21 0,6-4 0,0 3 477,1-2 0,-1 3-477,-1 8 0,-1 5 0,1-1-517,-1 7 0,2 3 517,1-4 0,-1 4 0,4-2-21,3-9 0,3-1 1,3-1-59,6 17 1,6-1-531,6-6 1,6-4 107,4-5 0,5-4-396,-1-6 1,3-3-1630,-3-8 0,-1-3 2526,19 3 0,-21-13 0,-14-9 0</inkml:trace>
  <inkml:trace contextRef="#ctx0" brushRef="#br0" timeOffset="83383">10445 14265 25287,'42'-35'-318,"0"1"1,6 1 0,-2 8-1,11 17 1,-7 0 0</inkml:trace>
  <inkml:trace contextRef="#ctx0" brushRef="#br0" timeOffset="83831">11197 14067 14925,'-4'0'6755,"1"0"-3883,3 0-2810,20-24 138,8 13-774,-1-4 0,5 0-3630,3 9 1,1 2 4229,0 1 1,-2-1 0,14 0 0,-21 2-1</inkml:trace>
  <inkml:trace contextRef="#ctx0" brushRef="#br0" timeOffset="84015">11345 14365 19400,'39'-23'-208,"-1"0"1,0-1 0,18-8 0,-2 5-325,-15 15 1,-1 3 531,5 0 0,-1 1 0,5-1 0,-6 4 0</inkml:trace>
  <inkml:trace contextRef="#ctx0" brushRef="#br0" timeOffset="84775">12620 14057 23915,'-52'37'294,"1"0"1,3-1 0,6 1-205,19-6 0,6 2-15,-2 12 1,7 0-68,7-12 1,5-1-4,3 7 1,10-4-15,26-11 1,6-9 8,11 5-779,-2-12 0,-2-6 773,-11-7 11,-8-1 1,-1-2 490,8-12-457,4-7 79,-17-11-40,-20 4 203,-10 3-225,-26 3-17,-11 9-22,11 7 0,-2 1 0,-3 1 0,-1 0 22,-7-2 0,0 1 6,10 1 0,2 0 821,-23-9-732,28-3-27,20 1-12,15-10 134,37-12-131,-18 23 0,2 1-269,2 1 0,1 1 263,3 2 1,-1 4 53,18 0-46,10 5-32,-7 24-52,-22 0-4,-3 28-24,-23 0-33,-6-14 1,-5 3-3208,-11 16 1,-6 0 3251,3-10 0,0-3 0,-3 0 0,1-6 0,1-4 0</inkml:trace>
  <inkml:trace contextRef="#ctx0" brushRef="#br0" timeOffset="95008">12934 11553 20532,'7'2'694,"4"1"-543,8-3-50,9-1-51,12-3-39,10-4-11,7-3-5,0 0 33,-11 1 179,-15 3 28,-16 4-168,-17 1-33,-11 2 17,-14 2 5,-11 1-17,-10 4 17,-5 1 28,-1 1 34,2 0 95,2-1 67,4 2 11,4-2-89,11-1-141,11-2-10,13-2 72,14-2-17,14-1-27,33-6-68,-10 2-1688,2-2 1,-2-1 1682,-4 0-36,-5 2 1,-1 0 52,-3-1-1,-1 2 56,-16 2 51,-8 1-62,-9 1 3294,-10 1-3350,-12 2 6,-19 4 0,-14 4-281,23-5 1,-1 1 274,-2 0 0,1 0-6,1-1 1,2 1 11,-20 3-17,21-3 6,18-4 38,20-3 1,14-6-17,14-3 673,11-5-673,6-1 6,0 0-6,0 2-17,-4 1-5,-5 1-18,-2 1-38,-4 1-196,-3 2-751,-4 3-1759,-6 1-6178,-10 4 8934,-6 3 0,-4-2 0,-2 1 0</inkml:trace>
  <inkml:trace contextRef="#ctx0" brushRef="#br0" timeOffset="95732">12833 11391 9912,'0'-3'9399,"-1"1"-7064,1 2-654,-51-72-925,33 48-513,-10-16 1,2 5 69,21 28-167,3 4-124,2 3-22,4 5 6,4 8 5,6 11-11,10 20 6,-7-12-6,-1-1 0,0-1 5,-1-4 7,16 22-12,-9-21 22,4 3-16,-1-7 50,-11-11 33,-5-5 113,-8-7-67,-2-2-74,-10-11-38,-4-5 16,-13-13-28,6 3 6,-7-12 11,6 0-3,9 10 0,-1-1 37,-5-19 22,2 1-22,9 25 83,2 5-33,4 11-101,0 3-61,3 7 50,4 10 0,5 11 0,2 2 0,10 13-11,9 4-17,3 2-62,8 3-235,-8-14 1,-8-8-780,1-1-2878,-3-8-5333,3-4 8467,0-5 0,-13-7 0,-5 0 0</inkml:trace>
  <inkml:trace contextRef="#ctx0" brushRef="#br0" timeOffset="96316">13223 11268 14437,'0'-5'7691,"0"2"-4958,0 3-2671,-7-37-23,4 31 140,-8-11-22,4 42-22,-5 19 55,-6 9-89,-2-4-356,-1-2 266,1-15 28,-2 3-16,7-11-23,-2 3 11,11-16-28,5-8-28,0-2 261,5-8-261,1-5 34,1-1-22,0-8 27,-3-3 34,-8-11-28,1 6 6,-6 0 22,3-6-6,3 4 6,0-13 11,3 11 23,1 7-6,0 8 5,0 8-27,0 6-45,0 3 11,2 9 5,1 6-10,4 12-12,0-2 23,4 19-6,-3-13 0,2 12 16,-3-14-16,-4-4-16,-1-6-1,-3-5-34,0-7-5,-1-2-95,0-3-180,1-4-274,-2-4 152,1-2-1496,0-11 5,2 7-1607,0-5-4094,-3 8 7645,0 4 0,-1 4 0,2 1 0</inkml:trace>
  <inkml:trace contextRef="#ctx0" brushRef="#br0" timeOffset="102517">14282 11695 11850,'-4'-5'6206,"1"1"-2751,3 4-3242,-33-53-196,25 40-101,-24-40 112,32 57 50,1 9-61,1 1 28,3 24-23,0-9-22,3 12 0,-1-13 84,7-7-11,-4-11 113,10-3-91,-6-8 185,23-9-118,-2-4-22,19-11-28,0-4-292,-25 12 1,1-1 226,0-1 1,0-1-15,0-1 1,0 0-9,-1 1 1,-1-1-125,23-15 27,-6 7-404,-9 10-1115,-8 9-409,-11 6 2000,-4 13 0,-8-6 0,-1 6 0</inkml:trace>
  <inkml:trace contextRef="#ctx0" brushRef="#br0" timeOffset="106982">15394 11864 11133,'0'-5'7068,"0"1"-5163,0 4-1619,0-28-146,-1 22-73,1-20 5,-3 34-55,2 1 17,-1 13-17,1 2 5,5 12 34,6-6 62,9 0-18,0-17 147,9-4 55,-1-10-3223,18-13 3061,-12 1-209,-1-8 0,-1-2 203,-1-2-8,-1-2 0,2-4 33,-6-1 1,-2-1-87,2-2 0,1 0-652,1-6 1,0 2 648,-8 9 0,-1 3 81,9-14 2428,-10 16-2483,-8 10 149,-7 11-1544,-1 2-2930,-1 6 4229,1 10 0,0-6 0,0 3 0</inkml:trace>
  <inkml:trace contextRef="#ctx0" brushRef="#br0" timeOffset="107840">17331 11739 15249,'-3'-3'4370,"0"1"-2287,3 2-2134,-12-29 46,9 23 111,-10-10 1,8 43-51,0 8-45,-2-1 11,0-2 6,5-10-11,0 1 28,5-7 68,4-6 77,6-5 62,6-2 17,4-5-6,4-4-22,2-8-135,-6 0 141,12-20-113,-8 5-22,13-17-6,-6 7 1,-2 0 27,-2 6 23,-8 5 11,-7 10-34,-8 7-78,-4 6-72,-2 4-528,-1 1-682,-2 7-5047,-1 7 6273,-2 5 0,2-5 0,1-5 0</inkml:trace>
  <inkml:trace contextRef="#ctx0" brushRef="#br0" timeOffset="108674">17001 14097 21943,'-5'-42'610,"1"0"1,1 2 0,-1 14-606,1 23 29,0 15 27,-3 27-49,1-3-7,1 0 1,1 2-647,-3 25 574,3-23 0,1 3-213,0 0 0,0-1-300,2-1 0,0-1-496,1-3 1,2-2-3178,2 23 4253,4-14 0,-3-22 0,-2-9 0</inkml:trace>
  <inkml:trace contextRef="#ctx0" brushRef="#br0" timeOffset="109050">17009 13957 12421,'-3'-3'4940,"1"0"-4167,2 3-543,-65 18-96,36 3-412,-12-2 0,0 4 345,10 19-123,-2 7 118,-2 1 45,1-3 89,2-10 190,8-13 152,8-12-224,8-10-130,5-13 685,3-12-321,5-16 316,7-16-447,2 14 1,2 1-789,7-18 564,-2 18 0,1 2 65,10-4-302,-10 18 1,1 2 133,21-11-62,1 14-17,-1 10-17,-1 12-134,2 8-795,3 12-3815,2 9 4075,-7-1 1,-17-10 0,-12-9-1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15T08:44:40.81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1873 1136 32767,'-8'-53'-537,"1"1"1,-1 1 0,1 9-1269,3 22 803,0 1 343,3 11 242,0 7-364,1 10 4984,1 13-5792,0 18 1832,0 2-47,-3-10 1,-3 3 15,-4 5 1,-2 0-259,-1 1 0,-1 1 190,-4 5 1,0-3 601,-4 8-760,0 0 151,13-31-64,-1 1-336,8-20-16,1-14-453,0-1 761,0-8-666,5-42 75,1 2-207,0 10 1,1-3 525,1 8 0,0 0 111,1 0 1,1 0-55,1 4 0,0 2 41,6-18 66,-4 26 1,1 5-42,4 1-15,9-4-7,-3 23 97,11 14 28,-9 1-22,19 22-23,-13 3 18,-1 2-1,-14-4 0,-4 2 34,-2 13 11,-8-12 0,-4-1 5,-15 15 974,-11-8-951,-13-5-11,12-16 0,0-3 72,9-13-21,7-1-1,-3-6-34,8-3-21,5-4-18,2-1-11,8 1 23,2 2-12,25-1-5,-1 5 5,21 1 6,-1 12-11,-10 2-20,-11 7 1,-2 2-10,1 4-8,-5 6 1,-3 3 2,-14 6-5,-13 19-17,-28-11 19,6-25 1,-3-1-268,-4-2 1,-2-3 185,-1-2 0,-1-2-137,2-4 0,2-3-916,-25-3-2307,13-16-6342,14-12 8624,12 1 0,10 5 1,7 14-1</inkml:trace>
  <inkml:trace contextRef="#ctx0" brushRef="#br0" timeOffset="326">2618 1267 32767,'0'-6'0,"0"1"0,0 5 0,-15-61 0,10 41 0,-3-14 0,0 4 0,6 25 0,1 7-1421,1 32 986,-1 3 1,0-5 0,0 1-1866,-4 27-590,2 1 2073,2 2 1,1-29 0,2-7 0</inkml:trace>
  <inkml:trace contextRef="#ctx0" brushRef="#br0" timeOffset="525">2708 789 24176,'-26'7'-959,"5"-15"1,21 14 0</inkml:trace>
  <inkml:trace contextRef="#ctx0" brushRef="#br0" timeOffset="1842">2851 1157 29139,'3'7'-1372,"0"22"1140,3 2 0,0 5-2715,-6 7 1,-2-1 2812,-4 5 1473,-8 9-1383,7-36 960,1-4-1130,4-13 292,1-15 62,9-25-106,-2 6 44,13-26-5,0 15-6,8-9-16,1 7-40,1 9 3392,1 11-3414,2 10-40,5 7-27,4 13-79,2 7-117,-2 13-202,-4 9-331,-6 6-352,-6 4-505,-2 0-593,3-3-7097,24-5 6380,-16-19 795,18-4 2151,-13-23 840,2-6 3551,5-12 410,-11-6-253,-15-10-3507,-11 13 573,-5-11-421,-5 15-303,-1-7 63,-1 1-466,0 10-274,0 6 72,0 10-122,0 4-91,-5 3-38,-6 8 11,-7 9-6,-5 11-11,-1 5-11,9 1-23,8-2 23,18-2-17,4-10 0,14-5 45,-7-12-17,10-5 5,-3-7 18,7-5 50,4-12-40,-14 7 18,2-12 5,-15 6 16,-2-7 18,-3 2 28,-3 7-6,-4 7-23,-1 8-50,-2 5-27,-1 1 16,-7 9-40,-2 5 18,-7 11-12,3 6 6,6-5-5,3 8-12,9 1 0,3-7 17,18 10-11,3-21 5,5 2-16,2-11 5,-5-4 40,7-6-29,2-5 12,7-10 5,-13 4 11,6-13 12,-14 4-12,4-11 29,4-10-12,-6 9 0,-4 3 56,-7 11 6,-7 9 67,-1-1-95,-3 5-40,0 2-89,0 5 45,0 9-28,5 8 0,4 5 33,9 3 6,8-6-33,7-4 27,-5-7-5,17-2 22,-13-9-11,13-3 0,-18-2 11,2-5 62,-12-3-23,-2 0-27,-7 0 66,-6-5-61,-2 11 0,-2-10 45,0 7-34,-1 2 29,1 2-40,1 8-28,0 2 11,0 8-11,1 9 11,0 22-22,2 2-12,0 14-77,2-5-18,-2-7-294,2-6 1,1 1-1409,9 22 847,-6-25 0,2 1 973,7 1 0,0-6 0,-4-8 0,6 6 0</inkml:trace>
  <inkml:trace contextRef="#ctx0" brushRef="#br0" timeOffset="2258">4864 1156 27376,'-18'-49'179,"-2"22"-184,8 53 10,1 2-5,4 21 0,14-16-39,7 14-6,5-21-100,23 0 44,-6-16 56,19-3 51,-6-18 27,-2-9 12,-11-3 145,5-22 152,-16 0-191,0 0 196,-8-2-16,-11 23-285,-2 0-46,-2 10 0,-2 8 0,-3 17 0,-4 16 0,-5 23 0,3-13 0,0 3-432,-2 10 1,1 6 290,3-13 1,0 5 0,1 2 0,0-1-1886,1 0 1,1 0-1,-1 1 1,1-1-433,0 0 0,0 1 1,0-1-1,1-3 2340,1 5 1,1-3-1,0-8 1,0 6 0,1-19-1</inkml:trace>
  <inkml:trace contextRef="#ctx0" brushRef="#br0" timeOffset="2842">6584 1290 21401,'-10'-55'1045,"1"0"1,-1 4-1,-3 8-513,-17 8-167,-2 8 3,-2 10-256,0 9-45,-1 16-50,9 2 11,-10 32-17,17-2-8,7-9 0,2 2 8,14 28-14,6-27 0,4-1 55,17 20-21,3-11 0,3 0-402,-10-14 1,0 0 364,10 12 1,-1-1 10,-15-12 1,-3-3 73,4 11-102,-35 0 46,-18-20-7,-26 2-5,25-14 1,-1-3-297,-3-3 0,1-1 285,1-3 0,0-1-26,3-4 1,2-3 438,-16-23-855,16-9-572,19-5-1720,24-2-1198,6 14 3932,18 3 0,-21 24 0,0 1 0</inkml:trace>
  <inkml:trace contextRef="#ctx0" brushRef="#br0" timeOffset="4008">7078 1300 16653,'8'8'4789,"-2"-1"-2715,-6-7-1407,-65 31-230,37-14-141,-9 3 1,2 1-174,20-4 207,11-5-157,10-2 569,8-4-653,11-2-44,8-7 0,6-5-11,3-7 22,-2-5-34,-10 1 90,0-16-56,-17 4-45,1-6 17,-11-12 0,-7 17 17,-8-10-28,-9 18-12,0 12-16,-18 6 39,8 15-33,-15 8-1,8 16-5,3 10-264,5 10 230,8 5-62,8 2-72,19-5-56,18-6-90,26-10 126,-15-23 1,4-4-425,6-2 1,2-3 454,4-2 0,1-4 42,1-3 0,0-4 61,-2-2 1,-2-1 50,-3-4 0,-3-2 39,-7-1 0,-3-2 76,16-20 56,-18-5-2790,-11-8 2795,-11 16 331,-11-7-219,-12 22 560,-12 0-626,-13 9-35,-10 8-55,-6 10-57,2 8-21,8 8 3346,13 7-3392,13 6-5,13 4-39,16 1-1,14-3-21,17-7 44,10-8 44,1-11 18,-7-10 5,-9-13 40,-9-9 33,-6-9-12,-7-7 24,-4-4 21,-3 0 169,-3-1-191,-1 17 73,-1 3-62,-6 17-111,1 1-18,-9 10-5,0 8 6,-3 11-23,5 7 12,8 4-1,15-1 17,22 3-16,8-11-3393,15-2 3387,-16-15-12,9-5-1164,7-12 1182,4-4-245,-3-4 256,-11-9 33,-23-5-28,-1-12-11,-14-8 11,-13-13-11,-1 19 1358,-1 10 1,-2 2-1348,2 7 34,-2-16 1709,6 23-1698,1-2 392,5 6-448,12 3 16,0 4-10,22 2-6,2 2 3,-6 0 0,2 0-3,-4 0 0,0-1 0,30-1-23,-13-2 46,-21 1 21,-1 0-27,-14 1-6,-7 3-11,-8 4 17,0-1 6,-4 9-7,-2 1 25,-5 15-41,4-6 0,-9 27 0,7-12 0,-2 10-7,1 4-127,5-6-166,4-12 0,2 2-467,10 21-952,17 1 117,6-27 1602,2-15 0,-2-3 0,-6-4 0,13 0 0</inkml:trace>
  <inkml:trace contextRef="#ctx0" brushRef="#br0" timeOffset="4900">9317 1138 26555,'-45'-30'96,"-1"0"1,3 2 0,3 10-89,-11 24 22,-5 10-34,9 4 43,13 3 0,1 3-1330,-7 20 1292,15-19 0,2 2-43,7 3 0,4 2 415,3 21-429,11-17 0,7 0-112,4-8 0,4-3 138,24 20-500,-1-30 0,2-6-121,5-2 85,6-7 1,3-7 299,-18-7 0,-2-3 249,1 2 0,0-3 25,-2-7 1,-5-5 80,4-20-11,-13 14 1,-2-3-63,-1-5 0,-1-2 208,0-4 0,-2-2 81,-2-3 1,-2 2-136,-2 10 1,-2 1 344,-2-13 1,-2 3 111,-3-3-335,-2-9 262,-3 36-431,3 18-56,-2 11 1,2 19 165,0 8-161,1 11 1,0 7-53,1-7 0,-1 1 243,0 8 1,0 3-257,-1-9 1,0 1 0,0-3-294,-1 2 0,0-2 286,-1 9 0,0 0 11,0-12 0,1-2-28,0 20 51,6-16-17,1-13 22,23-50 318,-9 2-324,9-10 1,3-2 6,15-13-177,-12 13 1,1 1 150,-5 7 0,0 3 6,-1 3 0,-1 2 13,22-6-22,-7 10-5,-4 11-23,-6 10-22,-7 10-135,-8 9-430,-8 9-4426,-5 17-4136,-5-18 9166,-1 3 0,0-30 0,2-4 0</inkml:trace>
  <inkml:trace contextRef="#ctx0" brushRef="#br0" timeOffset="5449">10660 1004 25393,'0'-50'543,"0"1"1,0 4 0,-4 7-689,-14 7 111,-5 10-9,-9 10 2,-2 9-4,-3 14 11,2 11-388,5 12 396,10-5 26,6 19 0,19-15 11,2 7 28,36-4 6,-4-20 61,21 1 40,-15-17-45,-13-6 223,-5-13-94,-17-10-180,0 1 79,-11-10-56,-5 12-34,-4-5-22,-3 7-17,1 5-73,0 9-145,-1 8-247,-2 12-812,-4 15-2823,2 16 3252,3 1 0,8-12 0,3-13 0</inkml:trace>
  <inkml:trace contextRef="#ctx0" brushRef="#br0" timeOffset="5759">10758 1343 20683,'3'-6'4105,"-2"1"-2475,-1 5-1540,-62 15-51,33 8-17,-9-5 1,4 3-12,18 20-5,20-3 5,15-5 0,17-6 28,10-9 45,3-9 40,-3-9 55,-6-9 6,-12-9-57,-12-8-77,-12-8-85,-16-6-61,-13-4-247,-16 2-1094,-8 5-5768,-3 8 7204,8 10 0,18 9 0,13 6 0</inkml:trace>
  <inkml:trace contextRef="#ctx0" brushRef="#br0" timeOffset="6325">1257 2137 11233,'-59'-16'2022,"0"0"0,4 2 0,7 3-1728,13 5 9,6 4 108,23 9 212,2 6 73,10 11 312,21 17-572,19 0-666,-20-20 1,3 0 388,14 3 1,4-2-754,5-2 0,3-2 693,-2-2 0,3 0 0,7-1-43,-16-7 0,4 0 0,3-1 0,2 0 0,-1-1 0,1 0-477,1-1 0,1-1 0,1 0 1,0 0-1,1-1 0,0 0 430,-7 0 1,1 0 0,0-1-1,0 0 1,2 0 0,0 0 0,1-1-217,1-1 1,1 0-1,2-1 1,0 0-1,0 0 1,1 0 0,-1-1-1,-1 1 218,-1-1 1,-1 1 0,0-1 0,0 1 0,0-1 0,1 0 0,2 0 0,2 0-92,-8 0 1,1 0 0,1 0-1,1 0 1,1 0 0,0 0-1,2 0 1,0-1 0,1 1-1,1 0 1,1-1 96,-8 1 1,1 0-1,2 0 1,1 0-1,1 0 1,1 0 0,-1 0-1,1 0 1,0-1-1,0 1 1,-2 0 0,0 0-1,-1 0 1,-2 0-1,-2 0-62,12 0 0,-4-1 0,-1 1 0,-2 0 1,-1 0-1,1 0 0,1-1 0,1 1 1,4 0-1,4-1 52,-17 2 0,4-1 0,2 0 0,3-1 0,0 1 1,3 0-1,0 0 0,0 0 0,1 0 0,0-1 0,-1 1 1,-1 0-1,-1 0 0,-2 0 0,-3 0 0,-1 0 0,-4 0 1,-3 1-10,19-2 1,-7 1-1,-5 0 1,-1 0 0,-1 0-1,1 0 1,4 0-1,7 0-7,-15 0 1,4 0 0,2 0 0,2 0 0,2-1 0,2 1-1,0 0 1,1 0 0,-1-1 0,0 1 0,-1 0 0,-1 0 0,-2-1-1,-3 1 1,-2 0-38,8 0 0,-4 0 0,-1-1 0,-2 1 0,-1 0 0,0-1 1,0 1-1,0 0 0,2 0 0,2-1-65,-3 1 1,1 0 0,1-1 0,0 1 0,1 0 0,0-1-1,0 1 1,1-1 0,0 1 0,0-1 0,0 1 0,0-1-647,-1 1 1,1-1 0,1 0 0,1 1 0,-1-1 0,1 0-1,0 0 1,-1 0 0,-1 1 0,0-1 0,-2 0 0,-1 1-1,-2-1 727,9 0 1,-1 1-1,-1-1 1,-2 0 0,-1 1-1,-1-1 1,0 0 0,-1 1-1,-1-1 1,9 0 0,2 0-1,-2 0 1,-1 0 0,-4 0-1,-4 1 1,-8-1 0,1 1-1,0 0 1,0 0 0</inkml:trace>
  <inkml:trace contextRef="#ctx0" brushRef="#br0" timeOffset="7566">1355 3496 21937,'-4'-59'1228,"1"0"1,0 7 0,-3 10-831,-9 21-202,1 12-157,4 10-28,4 14 17,1 13-22,3 15-40,3 14-419,0-23 1,1 1-103,1 5 0,0 1-1361,-1 3 1,1 0-1227,-1-8 0,0 0 3142,-1 3 0,0-4 0,0-7 0,-1-2 0</inkml:trace>
  <inkml:trace contextRef="#ctx0" brushRef="#br0" timeOffset="7859">1904 3669 25315,'-27'-26'409,"12"5"-291,42 19 38,1 1-16,2-1-33,0-2-18,2-2-44,0-2-11,-2-2-34,-3 3-34,-6 0-16,-8 4-723,-6 2-1244,-7 5-6620,-8 4 8637,-3 3 0,5-5 0,3-3 0</inkml:trace>
  <inkml:trace contextRef="#ctx0" brushRef="#br0" timeOffset="8475">1265 3524 20604,'1'-56'1264,"1"0"0,0 7 0,-2 10-446,-5 25-734,2 11-23,0 8 24,0 25-29,2 12-34,-1 7 18,1 14-3393,-1-9 3372,1-20 1,-1 0 2,-1 27-186,0-6 181,1-22 56,1-7 179,1-19 235,0-7-341,3-13 3192,0-2-3220,3-19-12,-1-8-16,-1-20-150,-3 26 0,0-1 113,0 0 0,-1 1 45,-1-1 0,0 4-36,0-8 28,-1 11-62,0 25-17,0 13-17,0 11-5,-3 19 11,1 13-28,0-2-46,1-14 0,1 2-618,0-4 1,1 1-3189,-1 9 1,2 1 3879,2-6 0,0-3 0,-1 9 0,4-22 0</inkml:trace>
  <inkml:trace contextRef="#ctx0" brushRef="#br0" timeOffset="9259">3284 3386 23819,'-1'-47'750,"-1"0"1,0 2 0,-3 9-420,-6 21-163,-2 3-168,2 15 11,-1 28 28,3-1-33,0 18-4,5-14 1,1 0 8,0 26-11,0-18 0,4 2 3,5-7 0,2-4-20,6 9 34,10-5 78,27-34-67,-20-8 6,26-10 36,-29-6 0,-2-3-468,16-22 428,-16 19 1,-2-2 22,-6-1 1,-3 0-8,2-28 50,-3 4 21,-8 4-44,-11 29-62,1 12 34,-12 19-39,2 8-40,-5 37 17,10-9 17,12 15-5,14-23 5,4-12 22,29 0-16,-9-17 10,21-2-4,-13-18-2893,-6-10 2892,-13-1 100,1-24-60,-19 8 5,-1-20 5,-17 9 6,-8 3-39,-6 8-11,-1 10-11,0 12-57,4 8 3349,4 10-3555,5 9-1020,11 15 443,5-5-2262,20 14 3096,9-5 0,-12-11 0,1 0 0</inkml:trace>
  <inkml:trace contextRef="#ctx0" brushRef="#br0" timeOffset="10333">4377 3077 23226,'-16'-52'982,"0"0"0,1 5 0,1 11-596,0 21-290,5 8 16,4 12-51,5 14 18,1 20-1,1 21-47,0-22 0,-1 2-368,1 4 0,-1 2 339,0 2 1,-1 1-3,0 2 0,-1 0-487,0 0 1,1 0 486,-1-3 0,1-2-3,2-8 1,1-3 7,4 12 57,4-26-6,3-22-28,5-16 17,9-17-23,-1 0 17,-4 1 0,0-1 391,9-12-416,-9 13 0,-1 1 3,10-8 994,-8 13-1033,-5 13 16,-6 10-5,0 12 11,5 5-11,5 7 256,7 2-307,6 0-72,6-2-84,4-3-29,3-2 29,1-5 89,-5-5 67,-5-7 51,-12-2 50,-1-8 51,-16 5 22,1-4-62,-9 7 107,-4 0-73,-1 3-22,-1-1-40,0 2 6,1 0 0,7 0 11,8 0-39,13-3 6,9-3 5,9-6 0,2-7 6,-2-5-11,-6-6 16,-9-6 23,-10-5 11,-9-2 11,-14 4-5,-9 6-12,-13 10 34,-9 10 11,-9 10-22,-5 11-45,1 9-17,6 11-16,10 9-6,11 7 5,11 8-16,13 0-40,13 0-56,16-5-72,13-10-84,10-11-34,6-13-338,1-14 506,0-11 95,-5-13 62,-7-10 11,-11-7-58,-13-2 125,-8 2 68,-8 8 22,-5 8-17,-4 10-17,-1 7 301,0 5-458,0 4 90,7 13-73,3 8 0,10 15 11,2 5-16,0-1-23,-4-5 6,-4-7 0,-5-12 39,-1-3-6,-2-14-11,7-8 23,7-14-28,8-13 27,6-6 6,4-3-11,4 3-325,3 7 348,1 9-35,-2 12-16,-3 8-17,-3 12 17,-6 9-123,-4 12-381,-6 9-1031,-1 10 1535,7 11 0,-15-26 0,5 0 0</inkml:trace>
  <inkml:trace contextRef="#ctx0" brushRef="#br0" timeOffset="11626">7692 3522 19535,'12'-52'1242,"1"0"0,-1 0 0,2-1 0,-4 3-1086,-7 2 1,-12 3 300,-17 14 1,-11 3 0,0 8-369,1 11 1,-3 5-949,-5-7 0,-5-2 0,6 11 875,6 19 1,5 9 8,-2 7 1,3 3 197,7-2 1,2 0-224,-3 10 0,3 1 0,6-2 0,6-1 0,6-4 0,9-1-3,16-2 1,6-4-4,17 6-5,0-20 0,3-6 11,-15-11 0,1-4-6,6-2 0,1-6 17,3-10 1,-2-5 7,-9-3 1,-3-2 2,0 1 1,-4-2-1,-3-8 1,-5-2-355,-4 3 0,-1-1 357,3-14 1,-1-4-10,-4 11 1,0-3 0,-1 4 0,0-4 0,-1 1 11,0 6 0,0-2 0,-1 5 11,-2 6 0,0 2 565,0-3 0,-1 2-492,1-10 237,-4 22-338,-2 20-2549,-1 37 2538,-1 20-14,1-9 0,0 2-811,0 4 1,1 4 770,3-7 1,2 6 0,0-1 0,1-4-283,0 9 1,3-1 251,0-9 0,1 5 0,3-2 0,3-8-216,8-2 1,6-6-537,4-2 0,4-1 1,3-3 530,-3-8 1,1-3 0,2-2 80,8-1 0,3-3 0,-3-4 651,3-5 1,-2-7-459,6-6 0,-4-8 179,-11-10 1,-3-3-77,-5 8 1,-3-4 173,6-22 1,-8-3-49,-15 19 0,-3 1-67,3-7 1,-2 0 1005,-5 5 0,-5 3-643,-10-9 410,-19-3-674,-8 22-18,-16 13 2734,16 12-2874,-10 15-77,14 6 7,11-3 1,1 4-3,-7 23 591,16-19 1,2 1-603,4 22 147,9-14-164,21 6 28,2-25 6,18 2 11,-5-19 11,1-14-17,-9-3 56,4-16 79,-5-9-29,-4-2 7,-6-7 254,-14 16-317,-5 11 51,-9 6-39,-2 12-50,-4 3-18,-10 19 1,9 3 5,-4 6-33,11 4 10,11-5-21,20 9 50,13-11-23,7-7 9,-4-17 0,0-3-3,6-6-17,7-6 0,3-6-343,-22 3 0,-1-4 354,13-9 1,-1-2 10,-17 9 1,-4-4 30,3-20 1,-6-3-9,-4-8 0,-7 12 0,-2-8 0,-4 4 19,-5 1 1,-3 1-342,1 3 0,0-2 1,-4 3 388,-5-5 0,-4 5 8,1 7 1,-2 4-9,-10-7 45,1 17-84,9 20-56,-1 17 23,3 28-23,10-6 0,1 3-3,1-3 0,2 3-10,3 9 0,2 5 0,1-3-240,3 9 0,1-1 197,-2-13 0,1 2 0,2 1-385,3 5 1,3 0 0,0-3-92,2 0 0,2-1-234,-2-5 1,3 1 0,0-3-2374,5 0 0,1-6 3139,-4-9 0,0-4 0,5 1 0,-14-16 0</inkml:trace>
  <inkml:trace contextRef="#ctx0" brushRef="#br0" timeOffset="12142">9072 3264 24956,'49'-14'10,"0"-1"0,-1 1 1,1-1-1,3-2 0,-3 0 1,0 5-21,-3 7 1,0 5 0,-3-1-441,1-2 0,-4-1 427,-2 1 1,-1-2 8,5-4 0,-2 0 31,6-2 347,10-13-269,-46 12 183,0-5-116,-18 7 63,-11 4 89,-16 4 5,-10 10-67,-11 7-160,2 9-69,13-3-1,5 16-22,25-12 0,11 10-17,23-11 12,7-7-1,1-10 0,3-2 23,13-1-1465,-14-4 0,1-3 1493,8-7 67,-11-8 95,-11-6 28,-9-1 6,-8-3 17,-5 1 11,0 1 3347,-1 5-3521,2 4-50,2 7-29,0 5-38,1 3-129,7 22-185,0 8-616,7 26-283,-10-23 0,0 1-2423,2 21 3658,-4 4 0,-3-36 0,0-1 0</inkml:trace>
  <inkml:trace contextRef="#ctx0" brushRef="#br0" timeOffset="12559">11283 3199 23332,'2'-8'3383,"0"1"-2856,7-53-303,-9 43-157,6-41-45,-13 69-22,0 14-28,0 13-67,2 8-230,2 6-548,7 2-1351,1 2-7607,6-6 8334,-4-16 1,-1-14 0,-5-16 0</inkml:trace>
  <inkml:trace contextRef="#ctx0" brushRef="#br0" timeOffset="12742">11469 2693 23975,'-34'-45'65,"0"0"0,3 2 1,9 17-447,19 33-87,12 15-1246,11 17-1075,-3-12 0,2 1 1781,18 23 0,-10-17 0,-12-15 1</inkml:trace>
  <inkml:trace contextRef="#ctx0" brushRef="#br0" timeOffset="13159">12024 2835 24178,'-5'-46'821,"-1"-1"1,1 7-1,-1 6-507,0 14-180,1 11-106,1 12-5,0 17-23,1 20 5,2 19-11,5-23 1,2 1-246,2 2 0,2 1 189,4 0 1,2-1-37,0-1 0,2 0-84,4 4 0,-1-3 53,6 11-173,-2 3-79,-25-37 22,-12-2 547,-12-17-283,-11-13 129,-3-17 55,2-13-233,21 16 1,1 0 266,-6-21 96,12 14 0,3-1-2972,0-13 2944,0 0 139,1 20-167,-1 24-79,-6 6-6,-6 15 275,-10 16-291,-9 17-62,15-17 0,0 2 1328,-1 4 0,0 1-1575,1 2 1,0 2-4670,0 10 1,2-2 3655,7-17 0,1-3 1,-5 28-1,13-48 1</inkml:trace>
  <inkml:trace contextRef="#ctx0" brushRef="#br0" timeOffset="14876">14114 3219 19899,'15'-47'1446,"0"0"1,0 0 0,1-11-1298,-2 12 1,3-7-1,-7 10 546,-9 8-196,-11 6-197,-5 4 1,-34 22-208,6 17-76,10 2 1,2 6-159,6 1 1,4 3 138,-1 3 0,3 3 11,1 8 0,3 0-20,5-5 1,3-1-1,5 4 1,3-1 3,7 4-3301,27-3 3312,-13-26 22,23-1 0,-12-21 61,15-20-33,-16 3 68,6-23 4,-19 10-27,3-11-2153,-3-3 2114,-9 21 204,-3 3-177,-6 24-61,-10 8-22,0 5 2296,-26 26-2297,10 1-10,-6 7 5,13-6-17,10 1-11,11 8 3409,13-4-3392,21-5 5,2-22 3,-6-11 0,2-4 14,-2-4 1,1-4-498,21-8 0,1-5 492,-9-1 0,-3-5-4,7-7 1,-6-5-3,-14 0 0,-5-2 3,-7 7 0,-2-2 2,-1-15 1,-4-3-1,-2 4 1,-2 0-1,0 1 1,-1-3 7,-1-5 0,-1-4 1,-2 6 16,-1 11 1,-1 1-6,1-20 1,-2 5 86,-6 14-23,0 28-33,-1 5-61,-4 28 33,-4 22-14,2 0 0,1 3-334,1-4 1,0 3 319,-2 11 0,0 6 0,1-1 4,2-12 1,2-2 0,-1 3-15,1 2 0,-2 3 0,2 0 1,0-2-513,0 4 1,2-2 0,2-1 463,2-3 0,2 0 0,1-4-1,1 6 1,6-2-211,17 6 0,7-6 73,10-6-343,13-13 1,5-9 498,-22-19 1,0-7 47,16-2 1,-1-6 5,-14-6 0,-5-4 22,-4-1 1,-3-1 8,8-18 42,-17 12 0,-4 0-20,-2 0 386,-4-1 0,-1 1-279,-4 2-23,-4-10 1439,-3 18-1529,-1 9 962,0 3-922,1 7 695,1 1-790,1 4 11,1 1-17,-1 0-11,0 2 5,-1 2 6,1 0 0,1-1 6,1 0-1,0-1 1,-1 0 100,1-1-117,-4-1 11,-1-3 11,-4 0 6,-1 0-11,2 1 16,2 1-11,3 0-33,1 1 83,2-2-72,-3 2 11,0 3-11,-4 3 17,0 3-34,1 1 5,2 2 34,3-3 51,11 7-45,6-6-23,5 3-5,14-4-6,14-5-5,4-3-3370,9-5 3386,-24-3-22,-3-7 39,-16 0 23,-3-1 22,-5-20-11,-8 14 22,0-14-5,-5 17-18,-1 5 3410,0 6-3426,0 4-22,2 2 16,0 7-16,-2 8 5,1 15-11,1 14-34,0 11-50,2 9 11,0-29 1,1-1-96,0 1 0,1-1-224,1 0 0,2-2-1238,8 24-3652,8-13 5282,3-15 0,-9-14 0,-3-8 0</inkml:trace>
  <inkml:trace contextRef="#ctx0" brushRef="#br0" timeOffset="15681">15963 2992 18588,'-3'-5'6419,"1"2"-4420,2 3-1954,-28-41 6,19 38-23,-22-24-28,28 52 11,2 5 6,7 1-6,7-3 6,7-6-12,0-7 23,13-7-22,-8-7 22,9-6 5,-11-7-10,-7-10 16,-7-8 23,-5-7 33,-10-3 17,-4 3 11,-10 6 23,-5 7-18,-3 7-49,-2 9-46,-1 6-10,-1 11-1,1 9-39,3 11 12,5 12 5,9 10-34,8 5-78,17 4-117,11-4 41,-3-29 0,3-3-253,3-1 0,4-4 108,4-1 0,2-4-37,3-3 1,1-2 66,3-2 0,0-4-198,1-2 0,-1-3 498,-2-2 1,-1-3 38,-3-3 1,-2-2-37,-4-2 1,-2-2 211,21-23 85,-11-5 90,-12-4 50,-11-3 11,-13 2-50,-12 5-85,-11 11-89,-12 10-89,-5 11 229,-2 12-319,0 12 741,4 10-786,5 12 144,8 7-155,11-5-28,13 22-67,16-17-57,14 14 18,12-20 49,9-11 68,1-12 79,-5-16 72,-9-10-17,-9-13 74,-6-20-96,-9 13 61,-3-18 29,-9 24 11,0-2-29,-3 13-77,-5 8-85,0 7 23,-3 5-11,-7 15-102,5 8-240,-4 17-616,13 3-2078,11 4 3030,9 1 0,-6-23 0,0-6 0</inkml:trace>
  <inkml:trace contextRef="#ctx0" brushRef="#br0" timeOffset="16699">17236 3214 21898,'0'-54'704,"-1"1"1,1 0 0,-2 4 0,-1 1 0,-3 11-504,-9 8 62,-10 7-95,5 19-28,-10 7 6,-16 17-129,3 8-343,16-8 1,3 3 336,-5 11-5,5 13 27,21-1-5,14-2-22,22-1 33,21-23-260,-4-9 251,-15-12 1,0-3 37,22-12-12,-17-2 0,-1-5-28,-9-2 0,-3-3-670,2-9 0,-4-2 650,-10 9 1,-4-1 7,1-14 1,-2-2-7,-2 4 1,-2-3 17,1-1 0,1-5 0,-1 3 22,3-12 1,-1 2-478,2-5 1,-1 5 505,3 0 270,-4 21-254,-7 25 1116,1 6-1194,-5 18 0,-6 16-12,-7 24 7,-3-2-4,5-10 0,-2 3-212,-1 7 0,0 3 192,2-1 1,1 2-9,0 8 1,4-2-20,9-15 0,4-3-23,6 17 509,4-28 0,5-4-599,7-8 1,4-4 61,0-1 1,3-2 47,7-4 0,1-5 33,-8-8 1,-2-4-25,25-18 21,-19-2 46,-4-18-2887,-10-9 2937,-6 11 839,-4-16-839,-13 43 45,-3-6-89,-3 22-24,0 3-27,1 21 0,9 2 5,12 15 1,6-12-1,5-7 1,5-2-12,19 4 1432,-15-9 0,1-1-1421,7-2 89,6-10-67,-29-6 57,16-18-17,-25 7 185,10-25-112,-16 24 330,3-12-347,-8 22 537,0 1-632,-3 10 100,-10 24-112,3-3-16,-4 13 0,-1 3-11,1 4-174,-2 13 0,1 5-895,5-19 0,3 2-354,-1 0 0,2 3 0,0-1 1445,2 10 0,2-4 0,0-14 0,1-5 0,3 8 0</inkml:trace>
  <inkml:trace contextRef="#ctx0" brushRef="#br0" timeOffset="17400">20090 2993 21265,'0'-7'1588,"-8"-24"0,-3-6-1022,-2 3-370,-2-6 0,-1 0 67,-6 9-95,-3 11-78,-4 9-56,-3 12-23,-1 14-28,2 11 11,6 13 1,10 6 10,11 5-327,19 3 324,-3-24 1,5-1-17,4 2 0,2-1 8,3 1 1,0-1 8,0-1 0,0-2-20,15 18 34,-14-12 33,-16-13 12,-23-10-23,-25-6-23,4-3 1,-3-2-14,-9-1 0,-3-1-472,-4-2 1,1-2 473,2 0 1,3-2-48,8 0 0,5-3-219,-8-13-1633,32-8-660,18 6 2554,20-5 0,-21 25 0,0 1 0</inkml:trace>
  <inkml:trace contextRef="#ctx0" brushRef="#br0" timeOffset="17966">20589 3028 24279,'-19'-60'996,"9"15"-951,-27 47 29,8 12-35,-1 6-17,-5 10 1,8 5-23,10 3-12,14 10 7,7-16-1,19 10 17,9-19 1,15 2 49,3-9 79,-5-9 67,-9-12 40,-13-9-18,-10-10-33,-8-7-39,-9-8-84,-3-6-28,-6-2-12,3 2-27,1 10-23,2 12-84,1 12-134,0 7-426,-1 11-1562,3 6 2223,5 13 0,0-11 0,3 1 0</inkml:trace>
  <inkml:trace contextRef="#ctx0" brushRef="#br0" timeOffset="18325">20980 2925 22302,'-2'-5'3590,"1"0"-3192,1 5-393,22-30 6,5 44-11,22-12-8,-24 22 0,-3 9-254,-1-2 1,-2 1 208,-5 0 0,-2 0 19,-1 28-3213,-27-3 3259,2-24 27,-19-7 17,11-23 56,-2-9-28,8-12 315,9-13-315,8-7 3342,10-3-3420,11 2-57,2 11-682,27-1-3206,8 16-977,-23 6 1,-1 2 3435,20 1 1,-27 4 0,-21 0 0</inkml:trace>
  <inkml:trace contextRef="#ctx0" brushRef="#br0" timeOffset="18575">21862 2712 24598,'6'-43'669,"-1"0"0,1-1 1,1-13-1,0 7-232,1 10-23,-2 14-341,-3 12-50,0 8-1,-3 19-11,-2 19-17,0 6 1,-2 7 2,-3 14 0,-1 2-1696,1-5 1,0-2 1681,-2 3 0,0-3-53,1-10 0,2-2-146,0 1 1,3 3-483,5-3 0,2 4 0,1-4-618,1 2 1,4-2 1315,9 11 0,1-8 0,-3-19 0,2-2 0</inkml:trace>
  <inkml:trace contextRef="#ctx0" brushRef="#br0" timeOffset="18775">21785 3000 25662,'7'-44'20,"1"1"1,4 4 0,6 10-167,28 24-255,-9 5 1,1 3-905,-4 1 0,1 3 1133,14 3 0,-1 1 0,5 3 0,-6 0 0</inkml:trace>
  <inkml:trace contextRef="#ctx0" brushRef="#br0" timeOffset="19558">22562 2949 26973,'2'-36'17,"3"15"11,11 55-34,-2-10 6,18 11 6,-8-18 5,6-1 6,-4-7 11,-4-7 67,-3-13-45,-8 1 17,-2-18 6,-12 0-11,-8-10 11,-8-1-34,-11 4 0,-5 7 17,-4 8-39,-2 10-12,2 6-10,3 11-12,5 8-33,5 22 16,13-9-72,8 24-85,21-13-145,8-8 0,4 0-469,18 11 114,-9-21 0,7 1 0,-3-5-180,-8-5 0,0-2-371,11 1 1,6 1 0,-3-2-1780,5-5 1,-1-1 2284,-10-1 1,3 0 0,-1-1 855,17-3 1,-2-4 547,-3-5 0,-4-4 351,-18 4 0,-4-4 686,-2-8 1,-7-4 544,-13-14-608,-15-21-898,-1 21-364,-10 10 1,-5 4-196,-16 4-134,-10-4 5,-7 18-1224,-2 20 1168,10-2 1072,15 10 1,4 4-1068,5 14-22,-1 8-5,23 4 16,18-11 1,16 7 10,19-9 6,-13-24 1,1-3-7,17 1-13,-15-12 0,-1-5 24,12-17 6,-21 5 1,0-7 19,2-17 0,-4-3-233,-9 11 0,-1-2 230,-3-3 0,-1-4 1,-1-1 45,-3-1 1,-1 0 0,-1-2 71,0-5 0,-1-2 0,-1 0-36,1 3 0,-1 1 1,-1 1-69,-3-13 1,-3 7-54,-1 3 0,-2 15 0,1 25 3120,2 14-3120,0 33 0,0 24-783,1-7 1,-1 3 782,1-8 0,0 2 0,0-4 0,0 3 0,0 0-505,0 15 1,0 1-1296,0-10 1,0 2-1,0-1 1800,-1-7 0,0 0 0,1-4 0,-1 1 0,1-5 0,-2 7 0</inkml:trace>
  <inkml:trace contextRef="#ctx0" brushRef="#br0" timeOffset="43682">2722 5565 20464,'-53'5'922,"0"0"1,7 0-1,11-2-826,26-2-46,19-3-44,20-4-191,30-5-922,-15 3 1,2-1 601,9 0 1,2-1-149,3 1 1,-1 1-359,-5 1 1,-3 1-172,-11 1 1,-4 3-1911,5 5-134,-38 9 1820,-47 18 1748,13-13 0,-2 0-290,-3 0 0,-1 1 1032,-8 2 0,-1-1 386,6-1 0,0 0-98,-9 4 1,-2 1-407,5-1 1,0 0-270,1 0 0,4 0-523,-8 4 1074,9-3-979,35-17 572,7-2-561,36-9-280,16-9-31,-9 3 0,3-1-516,4-3 1,0-1 487,1-2 1,0 0 38,-4 0 0,-2-2 31,-8 2 1,-2-3-1157,-8-2 1,-5-1 1222,3-7 175,-15-13 128,-23 17 78,-11-5 56,-12 5 292,-14 5-544,14 10 898,-7 1-797,23 8 3196,3 0-3576,7 1-35,14 8 57,12 5-6,6 3-6,9 5-31,-5-3 1,1 2-412,20 18 235,-15-9 1,-4 5-385,-13-3 1,-5 3-2673,-9 4 1,-6 0 3268,-4-3 0,-3-3 0,-7 12 0,3-20 0</inkml:trace>
  <inkml:trace contextRef="#ctx0" brushRef="#br0" timeOffset="44449">5307 5252 24973,'-51'22'52,"0"0"0,13-16 1,6 6-56,6 35 0,10 11-1007,5-15 0,4 0 956,-2 9 1,2 3-76,0-7 0,1 3 1,0 0-126,0 4 0,0 1 0,1 1-640,-2 1 1,1 0-1,-1 0 651,0-3 0,-1-2 0,0-1 224,-1-7 1,1-2-1,-2-4 431,-4 6 1,-3-7 58,-15 3 66,0-32 23,-2-39-2133,13-14 1685,6-12-45,14 22 1,6-1 1130,11-25-1210,-2 21 1,4 1-48,5 1 1,4 1-182,4 2 0,3 2-32,5 1 1,2 2-46,4 1 1,1 1 44,1 1 1,1 0 80,8-5 1,-1 1 187,-19 9 0,-1 0 64,8-6 1,-4-2 202,-3-8 212,0-10 168,-12 3 62,-10 7 324,-4 4-732,-6 15 3275,-3 4-3361,-1 11 25,0 1-242,-2 8 647,-3 10-676,-3 11-67,-1 23-173,4-3 11,3 1-808,10-4-1634,7-11 2705,8 5 0,-9-17 0,0-7 0</inkml:trace>
  <inkml:trace contextRef="#ctx0" brushRef="#br0" timeOffset="44642">5888 5229 21741,'-4'-5'2851,"0"1"-2392,4 4-391,0 0-662,-44-10-845,34 27-348,-32-9 1787,47 46 0,-3-34 0,2 10 0</inkml:trace>
  <inkml:trace contextRef="#ctx0" brushRef="#br0" timeOffset="44999">6016 5432 20675,'0'-3'4369,"1"0"-3795,-1 3-563,-10 5-33,-1 29 11,-4-10-15,6 10 1,2 1-20,2 1 123,-1 7-89,5-17 120,2-15-37,1-1 330,5-13-279,4-10-62,2-4 85,9-15 78,8-9-123,4-2-45,8-4-45,-6 17-11,-8 10-22,7 7-152,5 10-280,3 8 12,0 3-2185,7 21 1019,-24-11 1608,1 4 0,-3 0 0,-11-8 0,7 8 0</inkml:trace>
  <inkml:trace contextRef="#ctx0" brushRef="#br0" timeOffset="45625">7017 5635 16986,'0'-4'5635,"0"0"-3289,0 4-1987,-13-49-123,5 33-203,-7-35-50,9 47-16,4 4 100,0 0 62,2-2-84,-4-2-1,-1-3-4,-1 1 150,-6-6-61,3 4-40,-6-2-44,0 5-28,-5 3-6,-6 7-11,2 1-5,-15 18-12,14-1-17,-8 14 17,17-4-3375,11 5 3392,6-13 12,6 0-52,21-7-16,4-10 6,21 0 28,-2-16 44,0-13-5,-23-2 0,-3-3 3391,9-15-3388,-18 14 0,-2-3 44,-3-10 0,-5-2-509,-1 2 0,-1-2 546,2-18 0,-2-1 27,-3 11 1,-1 3-169,0 5 0,0 3 331,0-18-157,1 24 51,0 13-135,-1 14-44,3 11 1011,1 19-1005,2 7-26,-1 15 0,-2 3-261,1 13 66,-5-11 0,-3 11 0,-1-4-1759,-3 3 0,-2 1 1968,2-15 0,-1 5 0,0-1 0,1-7 0,-3 4 0,2-5 0,1-2 0,-1 0 0</inkml:trace>
  <inkml:trace contextRef="#ctx0" brushRef="#br0" timeOffset="46799">8857 5480 22363,'-1'-54'1169,"0"1"0,-1 5 0,1 7-733,-2 6-206,0 14-224,-1 13-29,0 15 40,0 5-12,-2 18 1,-2 5 0,0 4-263,-3 5 0,-1 2 246,-5 12 8,6-21 0,0 0 0,0-4 0,1 0 3,-8 20 17,8-17 67,5-19 202,3-12-269,8-29 5,5-6-17,-1 1 1,1-2 5,4 0 1,1-1-4,3-3 0,1-1 3,3 0 0,1 1-5,-1 1 0,0 2-6,-1 5 0,-1 1-12,15-10-10,-6 17 5,-3 12-11,-1 17 11,-1 10 1,-2 17 4,-5 8 7,-6 6-12,-6 0-5,-3-3 525,-4-6-514,-1-8 22,-1-12-6,1-11 40,1-6 0,3-9-39,5-6-6,10-16 11,-2 5 0,12-16 28,-6 12-5,8-7-1,-1 6-16,-2 5-34,-2 7 12,-3 7-12,-6 4 6,6 7 0,-9 4 11,5 9 0,-7 3 0,-1 2 11,1-1 0,1-5 0,5-4 0,12-6 6,-7-5 17,14-9-17,-11-6 44,5-7 18,-3-4-23,-5-1 28,-4 2-17,-6 6-39,-4 7-28,-4 6-34,-2 4 34,-1 7-11,-2 4-17,1 11-45,-1 5-207,3 6-358,7 4-533,9 1-1915,13 1 3086,13-4 0,-17-14 0,0-7 0</inkml:trace>
  <inkml:trace contextRef="#ctx0" brushRef="#br0" timeOffset="46976">9988 5096 24430,'-50'-16'-1523,"12"9"1,42 19 0,0-1 0</inkml:trace>
  <inkml:trace contextRef="#ctx0" brushRef="#br0" timeOffset="47408">10637 5256 24323,'-38'-21'365,"0"1"1,0 0 0,-12-9 0,3 10-148,10 22 0,3 7-173,-6 3-28,4-1 0,0 5-3,10 10 0,4 3-372,4-3 1,1 1 351,-4 6 1,3 1-15,7-1 0,6 0-28,8-2 1,4 0 36,2-1 0,3-1 2,7 0 1,4-5 25,29-2 5,-7-18-5,-15-11 0,2-6 53,5-12 0,0-7 30,1-1 1,-1-5-600,-8 4 1,-1-2 0,-3-2 615,4-20 1,-5-1-65,-6 9 0,-2-1 12,-6 6 1,-1-3-1,-2 2 81,-1-7 0,-2 0-18,-1 7 0,-2-2 0,-2 4-19,-2-4 0,-3 5-61,1 7 0,-3 4 120,-10 2-79,8 20 191,0 1-280,6 29-1673,5 18 1667,3-2 1,2 4-88,2 9 1,0 4-302,-1-13 1,-1 2 0,-1 4-1889,-3 7 1,-2 5 0,-1 0 0,-1-4 2040,1-3 0,-1-3 0,-1 0 0,-1 8 1,-2 0-1,1-10 0,-4-4 0</inkml:trace>
  <inkml:trace contextRef="#ctx0" brushRef="#br0" timeOffset="48342">12891 5173 19697,'17'-45'1281,"1"0"0,-1-1 0,4-13 1,-3 5-940,-9 20 0,-3 3 83,-6-9-257,-9 20-134,-2 11 5,-19 31-28,1 15-14,7-3 1,0 5-468,1 7 0,3 3 428,1 7 0,3 1-9,3-10 1,2 2-204,6 3 0,2 4 0,2-7 167,2-15 0,2-1-64,7 28 0,7-7-149,18-25 155,14-6 100,4-20 39,-10-12 56,-8-7 1,1-4 22,-12 2 0,1-2-302,12-9 1,1-2 332,-9 2 0,-3 0 7,0-2 1,-2 0 12,11-17 94,-20 19 1,-3 2 33,-4-1 760,-5-3-984,-9 21 99,-18 11-99,-1 10 674,-15 10-674,5 13-50,5 6-6,9 7 17,9 0-12,8-11-10,19 10 16,6-20 6,18 5 33,0-18 1,3-9 33,-1-14 61,-4-7 23,-9-13 39,-9-7-5,-11-9 61,-11-17-184,-4 20 49,-12-12-21,-3 29-29,-8 0-39,2 10-44,4 8-124,3 6-414,2 11-1855,1 7 2426,-1 12 0,7-12 0,3 1 0</inkml:trace>
  <inkml:trace contextRef="#ctx0" brushRef="#br0" timeOffset="50665">11513 5322 14029,'1'-4'6682,"-1"1"-8971,0 3 2373,-6-38 1426,-8 30-1488,-3-26 877,-13 49-877,2 8-10,-8 11-18,-4 13 12,10-5-12,2 4 0,15-19 3365,5-1-3387,6-12 95,7-2 95,6-10-78,5-6 90,12-12 44,3-6 85,7-9 257,0-9-224,-13 5-106,-8-3-129,-12 15 84,-4 1-68,-3 11-94,-1 2-51,-4 10 11,-4 12 6,1 2-96,-13 35-66,13-8-85,-3 15-89,18-14-90,7-13 173,3-10-178,5-5 156,7-12 258,-6-4 84,25-25 6,-29 8 111,18-23-77,-25 21 77,5-12 12,-5 6 96,2-7-119,-4 11-78,-2 6-101,-5 11-117,0 7 139,-1 9-10,1 2-1,0 23 1,0-14-23,1 21 0,-2-13 0,2 4-34,2-5 79,0-13 56,2-7-29,-2-11 24,7-8 21,3-6 102,10-15-51,-2 2-17,2-5-67,-10 15-23,-2 3-5,-3 5-145,-4 6 22,3 0-29,-2 11 18,0 1-421,8 15 269,-5-9-811,17 17-6,-4-14-57,14 2 745,-11-10 51,16-6 398,-21-5 470,20-12 23,-20-1 67,5-9 5,-9 1-336,-6 4 549,-2-7-392,-7 12-286,-2-2 29,-13 11-163,3 5 23,-24 11-57,9 5 6,-6 5-5,1 13-23,15-9-18,-1 9 13,12-14-23,10-1 16,13-9 40,9-4 45,14-11 141,8-20 105,-6-8-107,-18 9 1,-2-3 95,-1-11 0,-2-3-426,-4 3 1,-3-1 296,2-7 0,-3-1-11,-6 12 0,-2 3 101,0-17-45,-5 18-101,-2 17-78,-1 10-6,-2 15-11,-3 12-6,-3 20-5,1 17-1419,6-24 1,2 2 1269,1 3 1,1 0-35,2-8 1,1 1-1644,6 17 1,3 1 1836,0-12 0,2-1 0,-3-3 0,1-2 0,5 10 0</inkml:trace>
  <inkml:trace contextRef="#ctx0" brushRef="#br0" timeOffset="51609">13945 5394 13782,'2'-7'6940,"-1"2"-6277,2-27 1,-2-6 350,-7 9-672,5-12 0,-4 3-51,-13 25-202,-4 9-33,-3 16-16,-5 15-18,-2 18-209,16-18 1,1 2 180,2 1 1,2 1-45,-4 29 16,9-15-88,24 10 77,9-24 29,20 7 55,5-23 95,0-14 152,-5-13 145,-11-10-190,-15-1 163,-8-12-46,-12-11-235,-7-8-87,0 21 1,-3 0 58,-14-24 6,-4 8-11,-1 10-51,8 16-62,0 8-21,13 11 224,-2 7-572,7 11-582,1 14-1883,11 11 2857,10 10 0,-7-21 0,3-3 0</inkml:trace>
  <inkml:trace contextRef="#ctx0" brushRef="#br0" timeOffset="51841">14495 5189 23366,'-6'-56'946,"0"0"1,0 6 0,-1 6-511,-5 12-217,3 12-197,2 12-33,5 10 39,-2 6-28,-1 29-39,0 7-299,2-9 1,0 2 155,1 2 0,0 0-331,1 4 1,0 0-54,1-8 1,0 1 565,2 19 0,1-4 0,-2-15 0,5 24 0</inkml:trace>
  <inkml:trace contextRef="#ctx0" brushRef="#br0" timeOffset="52111">14877 5237 21131,'0'-9'4116,"0"2"-3695,0 7-219,0 0-113,-61-53-33,27 52-28,-9-18 0,-2 7-2120,10 36 0,5 10 2103,6-12 0,0 1 0,-14 15 1,0 2 240,13-13 1,0 0-253,-5 5 0,1 0-37,6-5 0,3-1 37,-2 13 17,29-14 5,31-8-28,-3-12 1,5-3 919,13 0 1,5 0-1167,-14-2 0,2-1 0,1 0-1031,2 1 1,1 0 0,0 0 1282,4 0 0,1-1 0,-6 1 0,-5 0 0,-3 0 0,-5 0 0,-1 0 0</inkml:trace>
  <inkml:trace contextRef="#ctx0" brushRef="#br0" timeOffset="53266">16988 5213 12676,'3'-43'1257,"0"0"1,0 0-1,0-2 1,-3 4 203,-7 4 1,-5 8-1260,-14 8 1252,-10 5-1454,-3 20 848,-1 23-851,18-1 0,2 7-8,-3 9 0,1 8 244,2 2 0,0 5 0,1-2-280,4-13 0,1-2 1,-1 4-104,-1 5 0,-1 6 0,0 0 1,2-2-301,-1 3 0,1-2 0,0 2-218,2-3 0,-1 2 0,0 2 0,1-2-356,1 0 0,0-1 1,0 0-1,1 1 297,0-2 0,1 2 1,0-2-1,1-5 1136,-3 17 0,0-6 882,2-4 0,-3-16 737,0-34-813,-2-27-548,2-29-423,5 3 0,1-2-396,2 14 1,0-2 210,-2-20 0,1-1-9,4 17 0,1 2-30,-1 1 0,3-2-26,6-13 0,7 1-140,9 10 1,4 3 69,-3-2 1,4 1-77,17-2 1,6 5-471,-7 11 0,2 3 590,-7 4 0,2-1 1,1 0 23,0 1 1,1 1 0,-1 0 20,-1 1 0,0 1 0,-2 1 9,7-2 1,-1 2 41,9-4 0,-3 2 1938,7-2-1837,-22 7 1,-2 0 338,-1-2 443,-15 2-432,-11 6-358,-7 1 391,-5 6-442,-18 13 1291,3-2-1386,-5 9 0,0 2-16,1 2-1,2 1 0,3 1 1,4-2-34,2 21 11,16-20 33,20 7 18,-1-20 16,26-7 84,-9-15 151,10-7 466,-3-16-499,-19 8 567,-12-21-601,-24 18-123,-3-6 28,-18 7-39,0 10 5,-17-1-83,13 8-57,1 4 23,21 6-336,5 10 5,5-1-1311,6 13-8150,19 2 8494,-7-6 0,7-2 0,-18-13 1</inkml:trace>
  <inkml:trace contextRef="#ctx0" brushRef="#br0" timeOffset="53592">17805 5294 25573,'-9'-41'485,"0"-1"0,1 5 1,2 9-481,1 20-55,4 19 50,8 15-6,4 22 12,3 0-12,-5-13 1,0 1-1697,-3 5 1,-2 0 1695,0-8 0,-1 1 6,-4 13 0,-4-3 22,-11 7 84,-3-11-39,0-14 90,2-34 73,4-29-68,3-12-92,10 15 0,4-2-130,4 4 1,4 2 81,6-1 1,1 3-17,17-16-6,-11 22 0,3 1-84,3 3 0,3 3-227,0 0 0,2 1-644,5 3 0,0 2 955,-7 5 0,-3 3 0,4 0 0,-9 2 0</inkml:trace>
  <inkml:trace contextRef="#ctx0" brushRef="#br0" timeOffset="54666">18938 5335 20890,'-4'4'1177,"0"-1"2764,4-3-3661,14-24-22,-1-6-45,11-27-135,-9 11 6,-7 4 0,-2-3-379,-2 10 1,-1-1 325,1-14 0,0-1-1,-3 13 1,0 4-2797,0-16 2743,-1 25 117,0 15-133,-10 35 28,-8 20 5,3-4 1,-3 4-421,-4 10 0,0 2 416,6-13 1,-1 0 0,1-1-2,-5 10 0,2 1-133,1-3 0,1 4 1,3-1-817,6-1 1,3 1 0,3-2 686,-1-1 0,2-1 0,3 0-26,5-2 1,3-1-1,5-9 851,8-13 0,2-8-1056,18-6 403,-17-18 1,-12-26 83,-18 3 0,-4-3 70,-1-5 0,-3-1 70,-5-12 1,-2-1 257,2 6 0,-1 1-118,2 3 1,1 0 35,3 6 1,1 1 3395,-4-25-3269,8 11-219,12 7-173,13 2-56,21 2-4,-10 19 1,5 0-582,9-2 1,4 1 555,8 0 1,2 0 44,-16 7 0,0-1 0,0 0 10,1 1-1,-1-1 1,-1-1 5,17-7 0,-3-1-352,-7 1 0,-3-1 390,-8 2 1,-4 1 791,12-13-626,-21 10 33,-12 6-111,-7 8 1259,-3 2-1237,0 5 716,-1 1-878,-2 12 27,-3 15-11,-7 25-11,3-14 0,-1 2-277,2-4 0,-2 2 275,-1 3 0,-2 4 0,1-2-7,-1 2 1,1 0 2,-6 17 1,1-2 24,7-20 1,2-5-25,-1 15 21,6-23 57,8-16 11,6-16-22,12-14-17,11-12-17,-2-1-135,-5 5 0,0 0 179,11-10-33,-13 13 1,1 1-12,7-2 485,-7 11-535,-4 12 5,2 11 6,1 7-11,4 9 33,1 1 361,3-2-360,0-7 10,5-7 6,5-11 56,2-10 90,-1-12 27,-8-14-10,-6-8 33,-9-6 16,-7 2-31,-7 8-209,-5 12 0,-4 13 0,-1 11 0,-5 6 0,0 4 0,-18 21 0,4 4-399,-8 21-508,15 1-913,18 7-100,8-27 1,5-2-2997,6 1 1,3-3 4384,16 12 1,-8-15 0,-24-18-1</inkml:trace>
  <inkml:trace contextRef="#ctx0" brushRef="#br0" timeOffset="55149">21279 5334 23450,'19'-45'488,"0"0"1,0-1 0,7-15 0,-3 7-63,-2 5 321,-8 17-691,-7 16 12,-3 12-119,-4 14 142,0 12-91,1 30 0,-1-12 0,2-6 0,1-2 225,2 0-270,15 28 34,2-26 11,4 5 23,10-21-18,-7-16 1,17-11-1,-1-14-49,1-16-52,-22 17 1,-1-3-294,0-1 1,-2-1-89,1 1 1,-1 0-1646,20-22-2769,-1 9 4891,7 9 0,-22 15 0,0 7 0</inkml:trace>
  <inkml:trace contextRef="#ctx0" brushRef="#br0" timeOffset="56116">22383 5064 24178,'25'-34'481,"1"-1"1,5-17-381,-60 63 28,-16 10-2182,8 2 0,0 0 2081,-15 12-17,17-9 1,3 1 847,5 7-848,7 18 1,21-18 10,10-1 101,31-21-28,-2-15 51,21-8 50,-8-14 67,-4-9-28,-7-8-44,-9-3-90,-12 9 190,-7-4 3224,-11 24-3459,-6-3-50,-8 17-6,-8 9-6,-4 7 6,-1 14 0,6-3-17,5 5 0,2 1 6,3-2 5,0 3 1,3 0-17,13-1 16,9 5 12,18-12-6,13-11-6,13-19 0,-25-3 1,-1-3-154,3-6 1,-1-4 178,0-5 0,-2-4-694,0-6 1,-3-3 681,-2-7 1,-3-3 2,-8 12 0,-3-1 0,0-2-943,0-2 1,-1-2 0,-1 0 936,0-2 1,0-1 0,-2 0 10,1 1 1,-1 0 0,-1 1-372,-1 3 1,-1 0 0,0 2 379,2-13 0,-2 5 61,-2 11 0,-2 4-52,0-7 648,-4 22-744,-3 21 2750,-6 20-2676,-7 25-15,2-11 0,0 5 252,-5 11 0,-1 4-274,5-14 1,-1 1 0,-1 1-23,0 3 0,0 1 1,-1 0-453,2-1 1,-1 0-1,2-2 419,1-3 0,1 0 0,2-1-147,1 18 0,3-5 151,4-20 0,4-2-8,8 3 0,7-5-96,27-6 118,-13-12 1,4-4 66,12-7 1,1-6 30,-6-5 1,-2-3-192,0-1 1,-3-4 238,-4-6 0,-4-3 25,-5 4 1,-2-2 7,3-5 1,0 0 162,11-21 1195,-12 9-1380,-14 20-134,-5 9 5,-5 11 1594,0 4-1583,-3 14 62,2 5-61,1 14 526,4-9-515,10 6 0,8-10 5,7 3 34,9-8 39,-9-9-22,-3-6 95,-10-11 6,-8-8 61,0-20-151,-5 8 56,-1-18-17,-1 16-28,0-5-22,0 7-45,0 9-28,-1 9-117,0 6-102,1 7 29,0 2-5028,7 19 3790,-2-6 1093,16 21 1,-14-26-1,7 5 1</inkml:trace>
  <inkml:trace contextRef="#ctx0" brushRef="#br0" timeOffset="56500">24357 4981 26379,'-47'-5'84,"0"0"0,9-2 0,7 5-89,13 18-1,15-5 23,8 5 0,2-5-3337,26-1 3348,-11-7 34,26-1 61,0-14 6,1-7-266,-4-7 289,-8-14 88,-12-9-156,-6 9 118,-13-17-168,-14 39 33,-20-11-6,-4 23 3256,-21 6-3306,8 12-6,-5 13-251,17 9 224,9-1-79,6 15-185,15-2-75,7-15 0,5 1-1334,10 8 1,7-1 1694,12 6 0,2-4 0,-15-12 0,0-3 0,2-3 0,-1-1 0</inkml:trace>
  <inkml:trace contextRef="#ctx0" brushRef="#br0" timeOffset="56909">26040 5058 21413,'16'-40'955,"0"-1"0,0 1 1,3-9-1,-3 8 31,-6 13-947,-8 22 4,-5 16-59,1 2 10,-6 36-162,6-5-196,1-9 0,3 2-662,4-4 0,1 0 1026,6 3 0,0-2 0,4 4 0,0-6 0</inkml:trace>
  <inkml:trace contextRef="#ctx0" brushRef="#br0" timeOffset="57092">26335 4551 24486,'-2'-47'-12,"1"0"1,-1 2 0,1 19-633,2 30-1008,7 17-6537,8 16 3047,2 0 5142,7 7 0,-14-26 0,-1-1 0</inkml:trace>
  <inkml:trace contextRef="#ctx0" brushRef="#br0" timeOffset="57425">26698 4776 23007,'0'-3'2571,"0"0"-2470,0 3-129,-16 32 17,12-4 11,-10 30 0,18-16 11,1-6 6,0-9 50,-1-11 191,-1-9 78,3-6-118,9-11-50,12-10 11,17-17-115,-14 12 1,0-1-272,-5 4 1,2 0 268,15-11 0,0 1-40,10-1-22,-16 11 0,0 3-84,8 7-185,-7 15 23,-11 5-1564,9 31-5720,-17 0 7530,5 13 0,-16-22 0,-5-13 0</inkml:trace>
  <inkml:trace contextRef="#ctx0" brushRef="#br0" timeOffset="58500">29654 5229 26038,'-14'-60'280,"1"0"0,2 4 0,5 5-129,17-3-944,3-5 852,-6 27 0,0-1-9,0-1 1,-1-2-15,0-2 0,-2 0-11,0-2 1,-2-1-10,0 0 1,-2 1 3,-1 4 0,-1 2 19,-3-18-3748,-6 23 3704,1 20 914,-4 14-926,-7 20 1,0 7 10,-5 9-375,-3 11 1,-1 7 371,10-9 1,2 3-247,3-7 1,-1 4 0,1 1 224,0 3 0,1 1 0,1 0-30,2 0 1,1 0-1,1 0-28,2-5 0,1 0 1,2-2-90,4 15 1,5-4 1014,4-10 0,4-4-1065,6-10 0,4-5-98,1-8 1,3-6-320,27-4 179,-6-28 12,-14-21 89,-18-22 394,-17 23 0,-5-1-16,-4-5 0,-4 0 78,-6-2 1,-3 0 55,-3 2 1,-2 1 63,-1 2 1,-2 3 61,1 4 1,0 3 27,4 5 1,1 1 1723,-10-10-1701,15 7 244,16 4-569,9 5-117,37-13 22,16 8-265,-11 6 0,6 1 326,3 2 0,2 1-1,-17 4 0,0 0 1,0-1 28,20-3 1,0-2 13,-7 1 0,-1-1 9,-6-1 0,-3-1 8,-7 1 0,-3 0 48,20-16 28,-18 2 5,-12 2 23,-8 4 727,-3 3-616,-4 5 950,-4 6-1151,-1 4-56,-4 8 29,0 14-12,-4 20-17,-1 17 0,-2 3 20,1-20 0,0 2-498,-2 15 1,-3 6 0,2-5 502,0-12 1,0-2-18,-1 16 1,0-1-3,3-18 0,2-4 5,1 8 12,3-15 33,5-21 11,8-13-5,9-7 0,8-10-17,4-3 1477,-2 1-1477,-6 7-17,-6 8-22,-4 5-17,1 4 33,13 6-5,-7 0 12,18 5 4,-7-3-32,15 1 27,-17-4 0,1-2-33,23-2 44,-4-5 56,-11-11-3279,-8-14 3285,-7 4 101,-3-12-895,-19 16 789,-1 5 49,-5 5-38,0 10-73,-2 1-79,2 1 2855,-1 11-3095,1 9 1425,1 8-2987,5 23 1016,6 10 0,-3-20 0,1 0 0</inkml:trace>
  <inkml:trace contextRef="#ctx0" brushRef="#br0" timeOffset="59951">4263 7505 20845,'19'-43'1099,"0"1"1,-2 4 0,-9 10-870,-19 19-85,-29 24-622,7 1 485,0 6 1,0 4 8,7-2 0,2 2-20,-7 9 0,1 2-39,3 2 0,2 1-9,7-8 1,3 1-300,2 20 0,5 0-42,8 1-589,15 2 1,10-2-790,1-27 1,7-5-1561,18 9 1,5-6 2834,-6-11 1,-2-6-1,-14-4 1,-2-1-1,7-3 1</inkml:trace>
  <inkml:trace contextRef="#ctx0" brushRef="#br0" timeOffset="60308">5027 7812 14371,'18'-42'1827,"-1"-1"1,1 1-1,5-14 1,-9 4-792,-23-3 109,-12 18-713,-12 18-175,-11 22-83,-12 21-622,24-3 0,1 4 465,-3 6 0,2 2-9,0 4 1,2 1-26,3 1 0,3 1-3,4-2 1,4 0 120,4-4 1,6-1-181,12 19 34,19-17 29,21-18 21,15-19-5,-27-5 0,1-5-321,2-3 1,-1-5 345,-2-2 0,-1-4 23,-4 0 0,-3-2-46,-6 1 0,-4-1 183,0-25-90,-15 15 174,-26-12-101,-3 21-17,-18-7-84,4 19-55,2 9 734,7 7-886,7 8-198,11 6-514,9 6 271,16 3-2450,14-1-5594,18-4 8625,1-7 0,-13-6 0,-13-2 0</inkml:trace>
  <inkml:trace contextRef="#ctx0" brushRef="#br0" timeOffset="60634">5380 7470 17406,'0'-4'6553,"0"0"-4077,0 4-2476,-20-53-11,19 44 22,-4-33-22,35 65 0,2 2-26,-1 1 1,-1 4-431,7 19 366,-13-12 1,-3 3 2,-10-5 0,-6 1 42,-5-2 0,-3 0 44,-9 22 74,-6-20-17,3-18 128,-1-22-61,7-15-5,-3-14-29,5-10-44,5-5-34,8-3-95,10 1-281,15 5-711,13 6-190,-18 21 1,3 3-2089,3 1 0,1 1 3365,5 2 0,-2 1 0,5-1 0,-5 5 0</inkml:trace>
  <inkml:trace contextRef="#ctx0" brushRef="#br0" timeOffset="60974">6110 7319 22425,'-4'-2'3176,"1"0"-1412,3 2-1747,-39-28-17,34 31-12,-23-12 7,51 44-23,12 12 11,-15-21 0,2 1-150,1 2 0,-1 0 111,0 2 0,-1 0-31,-4 1 1,-3 1 21,-3-1 1,-3 0-26,-6 24 73,-16-14 57,-12-16-7,-8-16 62,-1-16 17,2-14-16,5-14 249,9-26-376,20 25 0,6 0-70,3-2 1,6 1-542,10 0 1,6 5-65,4 5 0,3 5-588,2-1 1,3 3-3623,9 0 1,-2 4 3157,-17 4 0,-3 3 1,25-5-1,-47 12 1</inkml:trace>
  <inkml:trace contextRef="#ctx0" brushRef="#br0" timeOffset="61307">6896 7415 21707,'-4'3'4123,"0"-1"-3115,4-2-996,-13-6-12,31-1 5,-16-2-16,41-2-11,-12 2 27,5-2 12,-7-2-17,-8-1 28,-1-15-6,-11 4 1,-7-11-6,-16 13 16,-15 6 68,-28 7-39,14 8-15,9 4 1,1 3 2,-9 9-27,-9 19-57,20 3-5,9 2-185,20 8-426,18-4-67,2-1 717,14-9 0,1-4 0,-10-9 0,23 13 0</inkml:trace>
  <inkml:trace contextRef="#ctx0" brushRef="#br0" timeOffset="61984">7983 7400 21987,'-10'-45'1169,"-1"0"0,-4-1 0,-4 10-732,-10 20-157,-18 0-190,12 14 22,-13 14-51,-3 21-2192,25-12 0,1 1 2125,1 0 1,3 4 349,2 8 0,5 2-366,3 16-4,4-21 1,2 1-131,17 26-186,13-14 33,-4-19 1,7-2-414,17-2 0,6-6-473,3-6 0,1-4 724,2-3 0,2-4-80,-14-4 1,0-3-1,0-3 196,3-4 0,-1-3 1,0-1-2,0 0 1,0-2-1,-1-2 485,3-5 0,-1-2 0,-5 0 47,-4-2 1,-6-2 290,-1-10 1,-5-6 1101,-6-7 1,-3-4-1152,-6 21 1,-1-1-1,-1-2-443,0-12 0,-1-3 0,-3 7 291,0 5 1,-4 4 127,-3-9 1,-4 6 496,-5 16-303,-12-7-493,12 27 1002,-10 7-1069,10 27-22,-5 25-6,9-11 0,0 2 363,1-4 0,1 1-377,-1 17 0,2 1-25,1-6 0,0 0-9,1-2 0,-1 4 190,2 3 0,0 6 1,1-6-707,2-4 1,1-3 275,-2-2 1,0 1 0,4-3-4629,8 2 1,1-7 3628,1-8 1,6 7-1,-17-33 1</inkml:trace>
  <inkml:trace contextRef="#ctx0" brushRef="#br0" timeOffset="62150">8481 7453 25040,'-30'-44'360,"0"0"1,5 3 0,15 9-350,49 20-106,20 1-104,-21 6 0,2 1-1416,5-1 1,1 1 1614,9-2 0,-3 0 0,7 0 0,-6-1 0</inkml:trace>
  <inkml:trace contextRef="#ctx0" brushRef="#br0" timeOffset="63042">11227 7379 24032,'-30'-45'401,"0"1"1,-3 2-1,-1 13-243,-7 27-91,-13 11-479,0 13 423,27-4 0,2 2-11,-13 15-14,17-8 0,4 2 3,4 8 150,4 16-145,27-14 1,18-2-198,-8-19 0,3-1 183,5 1 1,1-2 7,-6-3 0,1-1-30,15 5 0,-2 0 9,6 3 35,-19-8 1,-3 0 59,-9 0-6,-28-3 210,-27 2-249,4-4 0,-4 0-9,-8 1 0,-4 1-613,-5 0 1,-1-1 604,0 0 0,-1 0-12,4-2 1,2 0 150,6-2 0,3-1-397,-16-1-666,25-5-1658,23-10-7249,21-8 9048,-1 1 1,3 4-1,-11 12 1</inkml:trace>
  <inkml:trace contextRef="#ctx0" brushRef="#br0" timeOffset="63224">11558 7369 25517,'7'51'67,"-2"1"-437,-12 5-834,3 1-2734,2-3 3938,0-6 0,2-22 0,0-9 0</inkml:trace>
  <inkml:trace contextRef="#ctx0" brushRef="#br0" timeOffset="63407">11643 7069 22319,'-2'-6'2419,"0"2"-7533,2 4 5114,-16-4 0,10-2 0,-13-4 0</inkml:trace>
  <inkml:trace contextRef="#ctx0" brushRef="#br0" timeOffset="63658">12297 6914 25438,'-9'-46'676,"-1"0"0,3 5 0,-3 12-598,-8 23-33,-3 31-6,-1 27-39,10-12 0,1 3-835,-1 8 1,1 2 775,2 6 0,0 2-96,4-10 0,0 2 1,0-2-42,2-6 0,1-2 0,-1 2-55,1 4 1,0 1 0,1-4-5,1-3 0,1-3-636,-1 2 1,1-3-2521,2 4 3411,6-5 0,-5-21 0,3-13 0</inkml:trace>
  <inkml:trace contextRef="#ctx0" brushRef="#br0" timeOffset="64174">12139 7517 18795,'-52'-27'1869,"0"0"0,3 2 0,6 2-1337,11 4-353,11 1-168,23 8-28,18-2-5,19 3 2,-9 3 1,3 1-234,7 0 0,3 0 163,15 0 1,2 1-628,-9 0 1,-1 1 654,-1 0 1,-2 0-54,-8 1 0,-3-1-8,8-1 162,-2-1 45,-20 1-5,-15 2 412,-13 0-306,-4 2 274,-11 6-274,4-1 1274,-3 6-854,-1 10-415,6 0-123,-2 7-50,17-5 33,26-5-22,12-8-39,9-6 11,9-15 23,-9-9-201,-19 5 1,0-1 306,18-21 2,-27 11 1,-3-2 75,1-21 34,-13-6-95,-11 23 106,-16 6-62,-11 17-42,1 9 1,-3 3-82,-18 5-538,0 13 1,1 3 487,6 4-12,-1 11 1,4 3-17,14-3-107,9 6 0,6 1-27,15-7-1608,16 3 0,7-1 1131,12-8-1102,-2-9 1,7 1 0,-1-3-3193,3-3 1,-1-2 3672,8 4 0,-4-2 1,6 0-1,-37-13 0</inkml:trace>
  <inkml:trace contextRef="#ctx0" brushRef="#br0" timeOffset="67309">13551 7765 24643,'-2'-9'1831,"0"2"-1360,2 7-270,0 0-895,-25-23 694,31 29 0,-28-26 0,34 32 0</inkml:trace>
  <inkml:trace contextRef="#ctx0" brushRef="#br0" timeOffset="68818">15461 6856 24934,'13'-51'524,"-1"0"1,-2 5 0,-1 14-519,-7 26-6,-1 20 33,0 21-14,-1-5 1,-2 5-37,-3 23 1,-3 5-1111,0-3 1,-2 0 947,0 0 0,-2 2-1507,2-12 0,-2 3 0,2-5 1686,1-4 0,1-2 0,-3 10 0,2-6 0,2-10 0</inkml:trace>
  <inkml:trace contextRef="#ctx0" brushRef="#br0" timeOffset="69141">16047 7020 13903,'0'-7'4179,"0"1"-1740,0 6-2255,0 0-38,-78-21-62,21 37-56,17-13 0,-8-1 0,4 5 45,-5 19 0,4 5-26,5-7 1,0 1 54,4-2 1,-2 2 0,4-1-39,3-1 1,3 0 277,-10 16 1,7 0-270,18 4-39,17-2 1731,35-19-1734,-4-14 0,1-3-31,26 6-319,-21-7 0,6-1 0,-2-2 142,-1 1 1,0-2-114,0 1 1,2 0 0,-3-1-81,0 0 1,-2-1-1076,8-1 0,1-1-3471,-6-5 1,-2 0 3505,-8 2 1,-2 1-1,23-9 1,-47 11-1</inkml:trace>
  <inkml:trace contextRef="#ctx0" brushRef="#br0" timeOffset="70317">16390 7249 11934,'1'-4'9830,"-1"1"-6414,0 3-3135,-38-17-197,18 24-39,-27-9-34,32 23-17,7 5 12,16-2 11,12-4-12,20-2 1,15-13 5,-22-6 0,1-3 22,6-3 1,0-4 95,-7-3 0,-3-2-11,18-11 212,-25-16-145,-24 15-17,-8-11-84,-4 15 145,-22-2-105,6 16-57,-15-2-45,16 9-11,-11 13-16,16 4-12,-6 14-11,15 6 6,7-4-146,18 24-180,12-14 4,-3-10 0,5-1-734,3-5 0,3-4 596,23 12-22,-3-15 0,2-4 330,-11-7 1,0-2 153,7 3 1,1-3 2,-3-5 0,-4-4 375,-10-4 1,-2-3 257,24-16-6,-14-10 7,-27 5-62,-8 3-107,-7 6-135,-7 7-223,-1 8 106,-18 4 917,3 11-1102,-8 4 208,12 5-230,8 15-6,13-7-17,11 11-22,15-11-5,13-6 38,-3-7 6,24-7 34,-19-11 17,16-6 5,-21-9-5,-13 1 111,-6-18-44,-13 9 22,-7-14 28,-7 11-5,-7 6 11,-3 8-51,-3 7-61,-4 6-23,-4 9-10,-2 10-24,0 10-32,3 11-29,9 7-90,11 5-217,18 2-427,15 0-778,16-5-868,13-8 688,-21-19 0,3-3-2307,7-1 0,2-3 638,5-1 0,2-3 3434,3-1 0,-2-3 0,-12-1 0,0-3 4915,8-7 0,-4-5 305,3-14-3742,-18 7 1,-3-2 224,-3-16-628,-13 4-16,-9 9-588,-5 9 792,-1 9-1185,-2 16 179,2 4-240,-4 28 11,1 14-17,3-12 0,1 4-628,-1 7 0,1 3 594,0 7 1,0 1-3,1-19 1,0 2 0,-1-1-12,0 0 1,0 1 0,-1-1-32,-2 19 0,-1-2 30,0-6 1,0-4 22,2-11 0,0-4 8,-4 7 6,3-29-11,-2-30 22,-1-26-8,4 9 0,1-4-474,0-9 0,3-4 482,4-10 0,4-3-77,0 16 0,2-2 0,3 0 71,3-3 1,2-1 0,2 0-461,3-2 1,2 1 0,1 3 463,-5 10 1,0 2-1,3 0-6,9-8 1,4 0 0,-1 6-377,-2 6 0,1 3 373,12-9 0,-1 4 648,10 10-659,-13 17 1060,-11 20-1060,-8 14 2,-13 11 1,-5 4 3,-2 11 626,-4-11 1,-6-1-683,-29 9-4,10-25 1,-3-1 28,-11 4 1,-4-2-327,-6-4 1,-2-3-440,-3-4 0,0-2-4115,2-4 1,3-1 4489,13-2 1,4-2 0,-10-1-1,33 0 1</inkml:trace>
  <inkml:trace contextRef="#ctx0" brushRef="#br0" timeOffset="71241">19493 7226 24895,'16'-40'554,"-1"0"1,3 0-1,2 13-6180,6 34 5626,0-1 1366,11 26-1377,-15 2 5,1 14-22,-10 6-5,-18 4 38,-6-25 1,-3-1 11,-9 8 883,-15 2-856,18-32 1,2-7-22,9-14 3382,12-15-3355,13-14-5,16-9-17,1 8-205,0 12 1,3 2 173,-9 10 1,1 1-52,14-6 1,1 1-160,-5 8 1,0 2-287,1 2 0,1 2-405,-1 2 0,1 2-533,-2 0 0,0 2-1747,0 2 0,-3 1 1229,8 1-50,-7 5 3360,-30-3 1978,-2 1 565,-4-3-128,-3-2-2913,1 0 951,-1-1-77,3 0-1742,12 1-11,4-1 27,16 2-5,4-2 17,8-3-6,5-1-5,2-5 39,-5-5 67,-10-3 45,-11-3 61,-14-9-100,-14 3-62,-6 0 28,-15 2-34,-4 9 17,-20-1-56,4 8 1,2 7-1,9 10-11,12 7-23,-3 11 12,6 9-17,6 8-229,9 19 16,6-18-135,4-12 1,5-1-1214,19 7 559,-9-16 0,3-2-424,1-3 1,4-4-1617,12-3 1,0-3 3069,-8-2 0,-1-3 0,24 0 0,-31-2 0</inkml:trace>
  <inkml:trace contextRef="#ctx0" brushRef="#br0" timeOffset="72174">21080 7263 20755,'0'-4'3563,"1"0"-2409,-1 4-566,22-66-112,-14 42-339,4-13 0,-1 4-36,-9 26-95,-1 10 16,-2 16 12,-3 18-12,-3 23-1699,0-21 1,-1 4 1707,0 8 0,-1 0-20,1-7 0,0 2-779,1 7 1,-1 5 0,1-3 742,-1 7 0,0 0-381,1-4 1,-1 4 0,1-5 394,0-4 0,1-2-555,-2 8 1,0-8 587,2-15 1160,-3 11-1143,3-53 1677,-7-29-1694,2-14-16,3 10 0,2-5-9,3-2 0,1-3 330,4-7 0,3-4-322,0 17 1,1-1-1,1 0-11,3-4 1,1 0 0,0 1-4,4-9 1,1-2 11,2 3 1,1-3 0,0 4-1,2-2 0,1 1 6,-3 5 0,2-4 1,1 3-1,1 5 0,2 2 1,-2 3 1130,3-2 1,0 3-1150,2-1 1,-1 6-25,12 8-23,0 22 0,0 12-6,5 25-70,-27-6 1,-4 5 55,-1 6 1,-3 4 291,-4 3 1,-5 1-248,-1-9 0,-6 0 11,-8 4 1,-9-3 21,-13-4 1,-6-4 5,-2 0 1,-4-2-9,9-8 0,-2-2 0,3-2 0,-2-2 0,2-4-62,-14 0 1,2-3 155,-2-8-700,-8-1-7840,46-25 8446,22 5 0,0-3 0,3 14 0</inkml:trace>
  <inkml:trace contextRef="#ctx0" brushRef="#br0" timeOffset="73208">21883 7100 16583,'-8'9'4867,"2"-2"-3690,6-7 861,0 0-1618,-20 56-27,25-41-85,-10 41-124,33-61-83,4-6-78,-6-3 77,20-19-49,-12-1-29,-8 8 1,-1-2-162,-4 1 1,-2-1 194,-2 0 0,0 0 128,6-23 35,-10 10-46,-14 15-134,-6 11-11,-26 11-5,-1 13 316,-21 12-339,28-4 0,2 3-6,-16 15-11,14-4 0,3 2-479,-3 15 473,12-20 1,2 1-428,12 34-82,22-23-1799,6-9 1,5-3 1540,18 0-179,-7-14 0,4-4-37,-12-6 0,0-3 703,11 0 1,3-1 316,1-2 0,1-2 50,0-2 1,-1-1 136,-3-2 1,-2-2 187,-6-1 0,-3-3 709,15-18 296,-22-3-414,-15 1-469,-10 8 492,-10-3 2640,-4 12-3385,-10-1 425,-4 10-610,-7 10-40,-6 10-27,-1 10-23,2 10 17,8 8 6,12 5-29,11 1-5,18 0-22,12-8-6,10-8 33,4-12 12,-2-11 45,-5-14 44,-4-8 51,-6-9 78,-5-4-5,-5 0-6,-6 1-95,-3 8 151,-5-2-152,-2 13-49,-2-1-46,-3 8 1,-2 7-12,-1 7 23,1 9-22,4 5-63,8 9 52,5-11-3416,22 10 3410,-6-23-45,28 5-6,-4-14 36,-14-4 1,1-2 25,2-3 0,0-2 33,0-5 1,-1-4-145,-1-3 1,-3-3 135,-1-5 0,-3-3 25,-1-5 1,-2-4-465,-1-7 1,-1-3 469,-1-5 0,-2-3 11,-2-2 0,-2 0 14,-4 3 0,-2 1 67,-4 2 0,-3 3-41,-3-10 72,-8 10 2720,2 39-2893,-1 3-18,-1 15 23,2 6-11,-19 43-6,16-23 0,1 3-280,-7 22 1,1 5 249,8-18 0,0 1 1,1 0-106,1 4 1,1 1-1,0 0-42,0 0 0,1 0 0,1-2-53,1-2 1,0-1 0,1-1-520,1 15 1,1-1 17,4-7 0,2-2-1165,2-7 0,4-2 1913,4-6 0,1-5 0,3 4 0,-1-15 0</inkml:trace>
  <inkml:trace contextRef="#ctx0" brushRef="#br0" timeOffset="73567">23173 7214 26088,'8'-36'2,"0"0"0,4 3 0,8 8-5,16 19 0,6 7-545,0-4 0,0 0 548,-1-1 0,-1 0 11,-2-1 0,-1-2 0,-4-1 1,0-1 49,24-16 231,-13-5-63,-12-4 317,-15 1-182,-11 4-11,-5 8-67,-4 8 421,1 7-657,-2 3 118,-1 10-174,1 0-5,-6 17 0,3 5-51,2 26-72,10-1-566,0-20 1,2-1 391,7 12-1028,3 7-1997,-8-13-2716,-2-4 6049,-5-8 0,-2-19 0,0-1 0</inkml:trace>
  <inkml:trace contextRef="#ctx0" brushRef="#br0" timeOffset="73750">23895 6578 25998,'-20'-18'-8273,"8"16"8273,22 28 0,8 9 0,-2 1 0,-8-15 0</inkml:trace>
  <inkml:trace contextRef="#ctx0" brushRef="#br0" timeOffset="74141">24103 6934 26894,'1'47'23,"-5"11"-29,-7-12 17,-3 7 6,5-21-11,-1-1-1,4-15 29,0-1 257,5-9-112,8-12-151,2-1 56,18-18-22,6-3 28,15-11-9,-15 15 0,0 1-19,11-8 10,-11 10 1,-2 2-22,-3 4-3421,7-1 3376,-18 11-18,-4 4-21,-5 7-23,-1 5-73,-2 11 6,-2-2-986,0 19 2171,3-9-10893,4 13 8242,-2-20 1,-1-8-1,-5-12 1</inkml:trace>
  <inkml:trace contextRef="#ctx0" brushRef="#br0" timeOffset="74751">25413 7200 19227,'0'-7'4396,"0"2"-3881,-11-30 1,-7-7-74,-8 4-811,-2-11 1,-5 2 502,4 30 1,-2 6-23,-21-5-20,7 15 1,-1 6-48,-11 13-37,17-3 0,3 4-8,-5 22-5,19-6 357,13 16-324,20-17 51,14 12 100,19-17 190,10-9 169,2-12-34,-4-17-127,-14-5 77,7-32-264,-18 6-1759,-8 11 1,-1-1 1568,2-8 365,-3 3-365,-11 20 0,0 7 0,-17 39 0,2-1 0,-8 20 0,-3 8 0,6-12 0,0 1 0,-3 8 0,-2 7-416,6-14 0,-1 6 0,1 1 0,-1-4-131,-3 4 0,1-2 0,0 2 320,2-8 0,1 2 1,-1-1-1,-1-4-1090,-6 5 1,-1-3 0,0-9 1316,-20 5 0,6-7 0,15-24 0</inkml:trace>
  <inkml:trace contextRef="#ctx0" brushRef="#br0" timeOffset="75324">26491 7124 22083,'26'-54'1187,"1"0"1,-5 7 0,-5 7-662,-7 5-397,-8 18-12,-4 11-33,-10 21-72,-3 9-12,-6 20 0,3 6-28,8 2 5,10-2 12,7-13 17,30 10 22,5-22-118,-10-9 1,2-2 142,-2-7 0,0-5 31,0-4 0,0-4 157,23-15 17,-10-15-79,-11-12-45,-10-8-22,-9-2-33,-7 3-23,-5 9-17,-5 14 0,-1 13-50,0 10-370,1 5-358,1 4-685,1 6-3230,6 9 3806,0 5 0,0-4 0,-1-6 0</inkml:trace>
  <inkml:trace contextRef="#ctx0" brushRef="#br0" timeOffset="75984">27310 7027 27410,'10'-56'33,"-7"23"-38,-13 68 10,-2 11-22,2-7 6,-3 20 11,7-20 0,-2 13 6,6-21 5,1-13 51,3-9-1,5-9-10,8-10-1,8-10 17,9-14 6,6-10-268,-17 18 1,0-1 213,2 0 1,0 0-6,0 1 0,0 2-8,21-17 17,-1 12-40,-3 12-11,-1 10 5,-4 15-5,-1 10 17,-3 14 11,-3 7-5,-8-7 21,10 13-21,-5-16 431,18 8-432,-14-24 1,1-3 5,14 2 3,-10-9 0,-1-4 14,9-13 27,-11-11 1,-1-8 2,-7-9 1,-4-4-480,0 1 0,-2-1 465,-6-16 1,-4 0-9,-2 17 1,0 0 4,0-9 1,0 1-26,-1 14 1,-1 2 128,0-3 1,-1 4-3117,-1 9 3000,0-8-353,-2 31 312,0 5-10,-2 13 21,-1 35-4,2-4-20,1 2 0,1 4-93,3-8 0,1 2-137,0 13 0,1 3-334,-2-13 1,1 2 0,-1-2-264,1 9 1,1-1-1115,0 5 0,2-3 1977,1-23 0,0-4 0,4 7 0,-2-18 0</inkml:trace>
  <inkml:trace contextRef="#ctx0" brushRef="#br0" timeOffset="76367">28254 7003 25163,'48'-34'-474,"0"1"0,-21 3 0,2 7 328,32 19 1,3 10-712,-30-6 1,-3 1 884,30 1 665,-1-5-497,-37-1 583,9-6-225,-23 0 348,-1-7-599,-5 5 1391,-7-9-1459,2 12 191,-5-7 2,3 8-221,1 1-145,-1 3-62,2 4 0,-6 7-11,-1 9-17,-3 14-17,3 14-73,3 10-139,11 7-242,6 1-817,9-5-1289,4-8 2605,5-10 0,-13-19 0,-1-7 0</inkml:trace>
  <inkml:trace contextRef="#ctx0" brushRef="#br0" timeOffset="76558">28934 6639 24805,'-24'-44'248,"1"-1"1,1 3-1,6 11-735,12 25 173,2 3-1181,12 24-651,6 9-150,4 12 2296,-6-7 0,-2-3 0,-2-7 0,1 14 0</inkml:trace>
  <inkml:trace contextRef="#ctx0" brushRef="#br0" timeOffset="76867">29222 7190 26446,'38'-38'172,"0"0"1,-1 0-1,-5 7 1,-2 0 0,-2 0-53,4-17 1,-6 2-779,-10 18 1,-2-1 709,7-19 0,1-8 1,-3 6-585,-7 12 1,-2 0 557,2-9 0,0-6 0,-3 3 58,-5-4 0,-4 2-14,-1 5 0,-2 1-3,-3 4 1,-2 6-46,-5 11 518,-4 13-551,2 21 44,-9 13-50,-5 25-428,12-11 1,2 3 438,2-4 1,3 4-38,2 10 0,2 6 0,3-4-10,1-7 0,3 3-208,3 1 1,3 9 0,1 1-1,4-7-355,2-6 0,3-5 0,3 3-829,2 2 1,3 4 0,1-1 0,1-4 1444,6 1 0,0-5 0,-1-2 0,5 2 0,-4-5 0,12 7 0</inkml:trace>
  <inkml:trace contextRef="#ctx0" brushRef="#br0" timeOffset="77841">31048 6838 18358,'0'-4'5265,"0"0"-3613,0 4-1685,2-42 27,2 40 17,4-24-33,3 56-73,7 8-163,4 4-195,5 0 139,-6-12-728,12-1 628,-9-20 319,12-3 263,-2-19 235,7-10 213,4-11 106,2-2-341,-11 7 678,3-4-566,-23 18-303,1-3-162,-15 14-22,-13 14-6,-15 16 0,6-5 0,-2 5 7,-5 9 1,-3 5-1,2-1-500,-6 9 1,0 3 419,4-5 0,0 4 0,3-3-274,2 5 0,3-1-614,5-2 0,3 1-2932,4-5 1,4-1 3892,3-8 0,2-4 0,1 8 0,3-21 0</inkml:trace>
  <inkml:trace contextRef="#ctx0" brushRef="#br0" timeOffset="78574">32027 6999 19115,'0'-8'4324,"1"1"-3680,-1 7-286,-25-62-173,9 46-127,-3-18 1,-2 7-3,-7 38-16,-5 11-12,-1 17-17,3 10-11,7 5-28,12 0 17,9-4 16,11-6 12,8-8 50,7-11 34,5-10 11,3-12 22,3-11 52,0-10-24,-5-11-50,-6-12-22,-7-9-1,-5-6 35,-6 1 49,-2 7-10,-5 13-51,-1 14-84,-2 12-56,-2 5-23,-5 9-50,-4 7-134,-3 13-241,2 11-336,7 10-605,13 6-1042,16 0-880,22-4 1269,-12-26 1,5-3-2847,13-4 1,0-3 4656,-13-4 1,0-2 1840,9-5 1,-3-6 2472,-1-18-2566,-7 2 898,-5-18-713,-12 9-430,5-10-186,0 1 152,-1 5-930,-8 14-274,-5 8 2212,-5 14-2224,-4 11 3392,0 12-3386,-1 13 0,4 8-5,11 3-29,13-1 1,17-3 24,-15-25 1,4-4 19,7-1 0,0-4 23,15 2 106,8-16 129,-35-12 22,0-16 12,-11-9-121,-10 9 0,-2-2 8,-3-23-111,-2 1 5,-8 8-84,-2 16-264,-6-3-1287,-2 11 1551,-3 7 0,12 9 0,1 2 0</inkml:trace>
  <inkml:trace contextRef="#ctx0" brushRef="#br0" timeOffset="80445">4100 9353 20843,'-23'-47'980,"0"1"0,-9 3 1,-4 10-825,4 21 1,-3 8-1007,-9 5 0,-1 4 881,14 1 0,1 4 11,-14 15 0,3 4-42,2 5 24,6 4 1,4 3-59,12 4 29,3 14 38,25-23 476,12-14-492,5-11 145,34-14-5,-11-16-54,-13 3 1,0-2 47,10-15 26,-22 10 0,-2-2 237,12-26-207,-4 4-11,-9 4-93,-15 25-103,-6 13 1011,-6 35-1033,-4 15 5,1-3 0,-1 3-440,-1 5 1,0 3 436,0 5 1,0 2-26,3-19 0,1 2 1,-1 0-3,1 1 0,0 1 1,0 1-3,-1 1 1,0 0-1,-2 0-2,0 0 1,-3 1 0,-2-1 25,-6 5 1,-3 0 0,0-5 38,-1 2 0,-2-5 0,-5 1 0,-2-11-26,-12-20 46,17-14 2,0-15 1,1-8-21,2-28-24,7 10 0,5-5-384,8-1 1,5 0 363,1 8 0,6-1-165,8-1 1,5-2 0,2 4-678,8 1 1,5 1 479,-4 3 0,4-2 0,1 4-428,12-2 0,1 5-143,1 1 1,-1 2 677,-11 7 1,0 0-864,17-8 1,-2 0 932,-18 10 1,-1 0 312,12-8 1,-1 0 257,-16 7 1,-3 0 1058,14-16-1607,-16 3 1081,-12 7 2058,-7-4-1611,-7 15-1086,0-1 636,-5 10-765,0 8 28,-1 0-78,-2 11-67,5-3 16,5 4 3426,12-8-3420,13-4-6,14-10 18,11-6-284,4-9 283,-2-5 0,-15 3 129,1-13-28,-23 11 12,2-11 16,-14 13-51,-10 5-67,-7 10-16,-12 6-23,-13 14 6,-8 9 0,17 0 0,2 2-29,-9 10-1562,15-1 0,5 1 1574,9-3-269,5 30 263,11-33 3,10-2 1,6-2-49,27-1 28,-8-8 1,3-3-316,3-9 0,1-5 315,6-5 1,1-3 9,-17 1 0,1-2 0,-2-2-1,0-1 1,0-1 0,-2-3 16,15-9 0,-3-3 14,-7-3 0,-4-2-3,-6-2 0,-5-3 8,-3-4 0,-4-1 14,-3-4 1,-2-2-1,-2 0 1,-2-1 13,-3 3 1,-2 0 38,-2 7 1,-3 2 106,-7-20-78,-6 25 2883,-10 21-2962,-6 23-28,-9 22-3,15-3 1,1 3-137,-2 9 1,1 4 121,2 9 1,1 1-4,5-9 1,1 3-84,5 2 1,1 5-1,3-3-344,5 5 1,3 0-53,0-3 1,1 3 0,4-3-370,2-12 0,4-1 0,2-2 857,16 18 0,0-6 0,-14-20 0,0-4 0,20 13 0</inkml:trace>
  <inkml:trace contextRef="#ctx0" brushRef="#br0" timeOffset="80634">5192 9388 22800,'39'-22'-271,"0"0"0,0 0 0,4-1 0,0 1 0,-5 6 0,16 5 0,-1-1 0</inkml:trace>
  <inkml:trace contextRef="#ctx0" brushRef="#br0" timeOffset="81250">7222 9505 21656,'10'-45'774,"-1"1"0,1 0 1,2-7-1,-3 7-309,0 8 70,-7 27-518,2 4 106,2 10-112,14 13-39,5 5 54,4 4-104,-2-6-275,16 4 50,-4-7 214,15 4-17,-8-18 117,-18-7 84,2-15 113,-15-8 89,1-11 196,-2-17-325,-6 18 241,-3-11-6,-4 27-140,-1 2-140,-3 14-95,-8 22 0,-5 11 0,-2 5-14,-4 4 0,0 2-495,-2 5 1,-2 2 483,-4 5 0,-1 1-600,6-6 1,1 1 560,5-8 1,-1 1-1,2 3-226,1 8 1,2 4 0,2-5-723,0 4 1,3-1 161,3-4 1,3 2-1,3-4-2203,4-6 1,4-2 2575,4 5 1,0-3 0,5 3-1,1-22 1</inkml:trace>
  <inkml:trace contextRef="#ctx0" brushRef="#br0" timeOffset="82008">8290 9376 17938,'8'-57'1984,"0"1"1,-7 5 0,-5 5-1150,-15 1-555,-10 18 135,-9 24-141,1 16-67,-12 11-50,0 14-115,26-15 0,2 1-36,-14 28-9,23-20 0,4 0 9,1 13-1,18 15 1,14-27-17,17 4-31,-7-22 0,2-5 2,-2-4 1,0-2-80,1-3 1,-1-4 112,-2-3 1,-2-5 5,12-15 50,-17 2 1,-2-2 16,5-12-20,-17 9 1,-4-2 87,-9-17 61,-8-12 16,-8 2 29,-14 3-106,1 22-74,-10 9-33,5 25-11,-4 18-62,12 6-28,8 13-156,28 3-3285,13-6 3262,8-2-448,17-7-476,-1-12 372,-16-6 1,4-3-531,11-2 0,1-3 1140,-14-1 1,1-1-90,15-4 1,-1-3 11,12-12 509,-26 7 0,-1-3 787,17-17 1714,-13-18-2179,-19 22-95,-5-7 3062,-17 26-3196,-5 5-197,-9 6-55,-17 20 1143,11-2-1208,5 7 0,4 3-8,5-1-12,6 7 1,3-1-18,8-5-38,28 26 16,-10-37 11,9-3 1,3-4 44,-1-5 132,5-6 0,3-5-126,-10-4 0,-2-2 2,0 1 1,0-1 8,1-5 0,-4-1 62,-4-10-23,-3 1 90,-10-9-17,-9 8 50,-11-9-100,-3 11-57,-10 4-5,5 14-22,-4 5-68,6 6-811,-1 10-1,7-1-8957,13 15 8408,1-18 1,5 5 0,-7-12-1</inkml:trace>
  <inkml:trace contextRef="#ctx0" brushRef="#br0" timeOffset="82350">9796 9012 27219,'-30'7'51,"3"-7"-77,36 31 1,11 11-109,-3 10-365,-7-19 1,-1 2 310,-3-3 1,-1 0 30,1 16 155,-18 5-9,-3-29 183,-9 2-93,6-24 16,8-15-28,5-3-2980,18-32 2952,-2 17 14,10-7 1,4-1-315,-4 14 0,2 1 247,11-11 0,3 3-28,-12 11 0,2 3-980,17-4 0,-1 3-2974,1 1 3996,-5 5 0,-6 3 0,-20 6 0,-4 2 0</inkml:trace>
  <inkml:trace contextRef="#ctx0" brushRef="#br0" timeOffset="83986">11845 9248 19959,'20'-50'931,"-1"-1"0,1 0 0,-3 7 0,-1 2 0,-2 6-309,6-10-7,-10 24-520,-6 15 130,0 18-141,1 14-5,5 21-35,2 16-261,-4-26 0,0 1 236,0 3 1,1 0-12,0 0 1,0 1-9,0-3 0,1-1-10,-1-4 1,1-1 3,7 12-3139,-3-18 3190,-3-20 0,3-19 5,3-16 34,5-15-22,3-12-57,-10 24 0,0 0 9,0-3 0,2 1-6,0-1 1,0 1 45,10-18-74,-7 22 1,0 2-104,4 1 2958,9-2-3484,-12 24-483,3 13-862,5 8-962,11 7-18,-3-3-1942,-1-5 1,2-1 4355,-7-5 0,1-1 560,13 3 0,3-2 0,-10-5 0,-1-1 6637,26-6-1148,-15-6-2448,-15-8-1366,-7-7-611,-4-3-291,-1-2-112,-4 0-353,-6 8 370,-8-1 10,-12 15-626,-3-2 94,-35 23-49,1 6-79,11-1 0,0 2-17,4 0 0,3 1-11,2 1 0,4 2-28,-9 21-5,19-5 21,16-12-32,33-1 38,6-18 9,-9-6 0,2-4-127,-2-5 0,-1-4 141,1-2 0,-1-3-12,-3-1 1,-1-2 33,18-21 0,-17 7 252,-10-19-223,-14 29 44,-5-14-40,-5 29-44,-9 5 6,3 6 230,-6 7-275,-10 27 34,2 4-221,6-9 0,1 2 189,5-3 1,3 1 2,4 0 1,4-1-12,19 27 19,1-34 1,5-5 0,7-4 0,3-5 0,4-6 0,2-5-357,1-7 1,1-5 364,-1-5 1,-2-4 10,-1-5 0,-2-3-8,-3-5 0,-1-2-3,-4-4 1,-2-4 18,-1-3 1,-1-3-1,-6 5 0,0-3 0,-1 3-19,1-4 0,-1 1 6,-1 3 0,0-3 0,-2 4 13,-2 6 1,-2 2 42,2-3 0,-1 2 28,1-9-84,-7 25-6,-9 18-6,-6 16 368,-9 18-384,-7 20 8,11-18 0,1 2 161,0 4 1,1 3-235,1 12 1,2 1-458,3-18 0,2 0 460,-1 5 1,4 0-225,12-7 0,5-2-185,1-7 0,6-2 90,11 10 0,8-4-168,16-12 0,3-6-108,-17-4 0,1-3 567,-2-3 0,4-2 0,-3-3 45,1-3 0,-2-2-26,8-3 0,1-4 174,-8-2 1,-3-4-751,-2-8 1,-5-2 886,8-12 28,-20 11 1,-2 0 543,-1-3-224,0-3 713,-9 11-1072,-9 12 387,-15 14-572,1 7 29,-18 19-34,5 10-25,9-11 0,1 3 5,-1 9 0,3 2 0,5-6 1,2-1-9,-2 29-11,21-12-11,8-16 10,12 2 29,15-13 0,0-15-23,0-9 6,6-17 34,-7-8 1488,-17 8 0,1-3-1494,-3-3 0,-2-1 5,-3-3 1,-2-2 11,-3 0 0,-2-1 8,-3 1 0,-3 1 26,3-22-18,-7 10-21,-7 12-74,0 14-50,-2 6-28,3 10 90,-1 8-857,2 4-1776,9 12-1646,4-2 4301,15 7 0,-14-16 0,2-1 0</inkml:trace>
  <inkml:trace contextRef="#ctx0" brushRef="#br0" timeOffset="84634">15526 9073 26866,'7'-39'367,"0"0"0,3-23-255,-11 59-73,0 2-28,-1 0 29,0 1 184,1 0-219,-2 0 18,-6 7-29,-4 4-16,-12 11 5,-1 5 22,-2 6-5,2 0 23,5-3 5,9-2-11,5-12-1,6-2-4,7-11-7,16 0-3425,7-3 3420,4 0 62,16-1-62,-13 0-17,7-1 23,-4-2 38,-7 0-27,-5-3 11,-5-5 6,-16-5 3363,-3 0-3324,-4-17-17,-1 16 51,-7-22-23,-2 22-34,-2-4-15,-5 8-3427,-5 4 3392,2 0 0,-17 2 0,20 6 0,-25 10 0,15 8 0,3 4 0,1 5 0,-11 24 0,16-8 0,3 1-149,7-8 0,2-1-157,1 6 1,4 0-1196,8 20-6817,7-5 8318,2-14 0,-4-16 0,-6-14 0</inkml:trace>
  <inkml:trace contextRef="#ctx0" brushRef="#br0" timeOffset="85241">17362 9303 20205,'40'-49'937,"0"0"1,0 0-1,-9 12 1,-1 2-1,-5 3-592,-3-2 0,-6 6 320,-10 7-531,-11 3 20,-16 14-87,-18 17-44,-11 15-12,16 0 0,2 2 6,-12 15 13,21-18 0,2 2-30,-2 27 6,13-12-18,6 15 88,33-23-60,22-18 1,7-15 0,-7-11 129,-8-26 5,-24 4-39,2-20-17,-16 1-39,-11-4-39,-3 1 11,-5 10-6,0 12-22,-1 16-5,4 8-23,0 13-208,3 12-570,3 6-1871,11 7 2677,17-3 0,-8-14 0,5-3 0</inkml:trace>
  <inkml:trace contextRef="#ctx0" brushRef="#br0" timeOffset="85550">17966 8987 26362,'-13'-47'405,"0"0"0,1 4 1,8 9-356,22 15-33,18 15-40,22 23-575,-21-1 0,-1 6 586,5 8 1,-3 3-390,0 6 0,-5 3 350,-4 1 1,-6 3-56,-7 0 0,-7 2-107,-16 12 0,-7-3 168,4-18 0,-4-2 48,-13 11 0,-4-7 576,-5-14-411,2-8-67,16-23 241,29-41-236,4 10 9,14-13 0,7-4-371,-7 16 0,3 1 274,-2 1 1,4-1 0,-1 1-33,12-5 0,0 4-143,-2 3 0,0 2-690,-4 6 0,-2 1 847,-4 5 0,-3 2 0,2-1 0,-10 5 0</inkml:trace>
  <inkml:trace contextRef="#ctx0" brushRef="#br0" timeOffset="93541">20362 9086 22862,'22'-45'709,"-1"-1"0,-1 4 1,-6 6-155,-17 8-426,-2 9 67,-9-1-56,-4 10-56,-12 2-45,-10 7 0,-12 14-14,23-1 0,-1 2-238,-1 5 1,1 3 215,1 4 0,2 1-9,3 3 0,2 0 3,3 1 1,3 1-10,4-2 1,3 0 6,0 23 22,15-9-12,11-11 40,14-12-17,7-11-22,4-13 33,11-17-11,-19 1 492,7-17-458,-26 15 112,7-28-62,-11 13 89,2-23-139,-9 27 61,-1-3 11,-3 21-50,0 3-72,0 6-29,0 6 11,-1 8 23,0 3-11,-3 29 5,0-3 28,-1 20-39,4-8-45,7-2 17,8-6-11,13-7 22,14-12 40,15-10-9,-12-16 0,2-4-12,-4-1 1,0-4 14,15-9 0,-4-5 2,-18 5 1,-5-2-9,0-3 0,-5-4 23,-7-20-12,-14 17 1,-3 1-1,-2-13 12,-5-18 22,2 26-17,5-8 6,17 0-40,-3 18-10,22-5-18,-7 21 23,5 1 0,-2 11-5,-9 10 27,-6 15-22,-9 5 6,-3 0-1,-6 5-16,0-4-17,0 19-5,4-8 33,5 6 22,2-21-33,10 3 11,2-10 17,19 6-23,-10-12 0,28-3 1,-34-12-3443,36-10 3403,-36-1 51,24-14 61,-14-9-62,-4-3 7,-5-3 16,-15 3 5,-10 7-10,-5-6 3385,-7 1-3391,1 8-6,-1 3-11,6 13 56,5 0-56,3 4-5,24-8 16,1 6-22,17-5-23,-7 9 23,-12 3-6,0 9 34,-11 5 28,6 9-45,-7-3-39,7 10 55,1 6-27,-1 3-6,0 8-16,-10-17-51,-2 4-135,-1-6-553,7 9-7,4-11-207,15-4-179,11-14 342,13-7 577,-8-2 122,-19-3 1,0-1 56,14-12 201,6-10 460,-11-15 72,-16 2-279,-10 1-2749,-11-4 2615,-3 23 402,-5-20-358,-2 26-185,-1-3 33,-6 11-49,-2 8 32,-16 14 3292,9-1-3378,-2 9 0,0 4-25,-7 12-22,-6 10 5,8 7-12,19-21-10,8 10 22,19-21 34,15-11-6,8-12-12,-7-6 102,17-19 16,-19 0 12,12-15 0,-14 1 16,-6-1-28,-8 4 18,-6 6 27,-5 10-45,-5 7-83,-3 7-29,-4 7-22,-4 10-17,0 1 17,-10 27-17,12-7-22,0 18 17,21-9 5,3-11 0,31 4-16,-5-20 27,8 2-5,13-20 5,-20-9 9,-12 3 0,1-4 8,11-16-11,-11 3 45,4-14 39,-15 15 5,2-7-27,-13 21-17,-5 5-28,-12 23-17,2-1-6,-4 16-5,12-8 0,13-1-23,13-4-11,10-7 40,7-6 16,0-11 6,-3-6 16,-4-12 75,0-20-108,-14 12 0,0-7 0,-17 27 0,-4 8 0,-8 13 0,-7 12 0,-9 15 0,-9 17-624,13-21 1,1 3 623,-2 7 0,1 2 0,-1 7 0,2 3-333,5-11 1,2 0 0,0 0-433,-2 11 1,1 2 764,3-2 0,0 4 0,2-10 0,-2 10 0,3-17 0,1 1 0</inkml:trace>
  <inkml:trace contextRef="#ctx0" brushRef="#br0" timeOffset="93976">24842 9259 25259,'26'-47'638,"1"0"1,-3 3-1,-7 13-470,-15 28-128,-2 9-12,-2 1 56,-5 26-84,-1-2-124,-2 21-3884,4-2 2115,3 3-4380,3-2 5821,3-10 0,-2-17 1,1-13-1</inkml:trace>
  <inkml:trace contextRef="#ctx0" brushRef="#br0" timeOffset="94158">25138 8928 19776,'9'-42'1195,"0"0"1,0-1 0,3-12 0,-3 6-658,-5 5 62,-3 18-628,-1 15 27,0 9-475,0 16-1444,0 15 1920,-1 21 0,0-20 0,1 1 0</inkml:trace>
  <inkml:trace contextRef="#ctx0" brushRef="#br0" timeOffset="94575">25488 8953 27382,'-16'-9'39,"5"17"-28,12 51 0,3-26 0,2 0-36,2 2 0,2-2-31,9 22-597,-3-17 1,1 0 8,2 12 367,-7-17 0,-1-1 366,-5 6-78,-10-18 159,-4-20-164,-4-16-6,2-18-11,2-15-231,5-13 228,3 27 0,2-1 28,0 0 0,1 2 137,5-27 514,-2 15-369,-3 16-21,-2 12-135,-3 10-79,-5 11-10,-10 12 258,-10 15-290,2 0 1,-2 3-15,0 0 1,1-1-517,-1 2 0,0 0 38,0 1 0,3-1 473,5-5 0,1-1 0,-9 12 0,9-7 0</inkml:trace>
  <inkml:trace contextRef="#ctx0" brushRef="#br0" timeOffset="95050">27292 9073 20756,'18'-48'677,"0"1"1,0-1 0,2-3 0,1 0 0,-3 6-317,0 4 1,-1 2-32,1-2 0,-2 1 298,2-13-141,-10 28-448,-8 25-5,-6 32-28,-2 6-286,-1-1 0,-2 5 283,-5 12 0,-1 3-446,5-16 1,-1 1-1,0 2 325,-2 9 1,-1 2-1,2-3-114,-1 4 0,1-2-463,4-9 0,1 1 1,1-1-1557,0 7 0,2 1 2251,1 10 0,0-3 0,3-24 0,1-4 0,2 15 0</inkml:trace>
  <inkml:trace contextRef="#ctx0" brushRef="#br0" timeOffset="96241">27205 9293 19518,'-26'-48'1549,"-1"-1"1,3 5 0,6 5-1438,12 13-68,18-3-66,19 8-185,11 6 0,6 2-536,-12 3 0,3 2 364,16 2 0,8 0 0,-7 2 141,-13 2 0,-2 1-93,9 0 1,4 1 0,-3 1-261,-2 2 0,-4 0 694,-4 0 1,-2 0 294,21 2 274,-44-4-235,-15-2 554,-12-4 465,-12-3 327,-1 0-1016,-8-1-106,10 3-381,6 2 123,6 2-263,8 1-72,2 1-57,4 3 28,18 11-33,-4-1 10,27 17-21,-8-2-29,-11-5 1,-2 1-12,9 18 22,-10 4 18,-26-13 16,-6-10 0,-16-3 40,-8-11-40,-1-2 28,-3-9-5,17-7-34,10-1 56,18-18-56,3 13 5,14-13-39,2 15 1,4 1-85,2 0 1,0 1-342,8-4 1,2 1 24,9 0 0,3 0-841,-13 3 1,2 1-1,1 0 941,0 0 0,1 0 0,0 1 50,7-2 0,0 1 0,-4 1 34,-3 1 0,-4 2 126,0-2 1,-7 2 269,-11 1 358,-1-4 701,-37 3 186,-2-1-629,-11 0 1843,-1 3-2324,6 2 620,-17 3-604,10 6-129,-13 4-123,13 6-34,5 5-11,8-3-28,5 10-28,8 6-117,6 0-107,9 5-68,9-15 192,0-8-85,15-9 190,-10-11 85,13-7 84,-9-9 106,-4-9 78,-4-4 6,-4-4-157,-6 8 264,3-7-163,-6 15-6,1-2-117,-6 14-140,-2 6 44,-6 28-38,-1 1-40,-4 26-179,0-4-370,2 1-436,6-3-136,8-8 74,10-13 241,9-13 465,10-12 358,9-11 389,-11-9 0,-1-4 373,16-18-560,-20 10 0,-2-1 621,-2-17-124,-6 4-357,-7 13 420,-4-1-376,-4 19-196,-1-2-156,-2 14 460,-1 12-443,0 12 48,3 17-76,3 12-18,3-7-2,4-11 0,2-2-9,12 8 3,-7-13 1,1-2 13,15 2 23,-4-13 16,-2-14 6,-2-11-17,-6-5 12,6-14 16,-2-16-11,-1-4-42,-11 21 0,-1 0-25,5-14-269,-2 10-936,-2 10-2178,-2 9 3422,1 8 0,-7 4 0,1 2 0</inkml:trace>
  <inkml:trace contextRef="#ctx0" brushRef="#br0" timeOffset="97184">30079 9122 22369,'-4'2'3551,"1"-1"-2549,3-1-957,25-4-6,3-4-27,23-6 32,-7-6-16,-12 3 56,-2-16-22,-17 8-12,1-14 1,-12 8-1,-6 2-39,-1 8 45,-16 3-50,1 13 5,-12-1 0,5 12-27,2 7 10,6 4 40,-6 26-23,13-2-3,4-10 1,2 1-15,11 27-16,15 0-20,-2-32 0,3-1-9,3-2 1,2-2 22,1-4 0,1-2-17,23 4 34,-4-10 5,-6-12 29,-5-8 5,-6-10-28,-5-9 22,-9-8-28,-3-7 1,-5-3 61,0 2-17,-1 3 34,2 8-6,3 7-28,3 7 0,7 6-44,6 6-12,8 4 11,4 9 12,-3 8-12,-7 9-5,-11 8 11,-10 7 11,-9 4 6,-8 1-6,-2-3-33,-2-3-6,4-6 11,5-5 28,13-5-22,1-7-22,31 2 21,-4-9 12,18 2 6,-12-10 5,-6-7-28,-7-9 6,-3-12 45,1-12-591,1-10 574,-14 22 0,-1-1 16,-1 0 1,0-1-89,-2 1 0,-1 0 206,3-28 0,-6 2 6,-8 2 0,-8 3-3109,-9 1 2992,4 20 10,-4 6-39,11 20 391,1 2-402,4 3 166,0 9-160,1 9 3402,4 15-3408,6 13-16,9 10-239,-6-24 1,1 0 245,2 3 1,1 1 5,3 8 0,0 1-1621,-4-8 1,-1-2 1609,-1 0 0,-2-2-65,-1 23-150,-10-15-113,-5 10-184,-2-6-370,-1-7-135,3-10-2341,-1-14 4220,-8-23 0,6 5 0,-4-10 0</inkml:trace>
  <inkml:trace contextRef="#ctx0" brushRef="#br0" timeOffset="97623">31645 9048 19563,'-3'0'5253,"1"0"-3522,2 0-1636,2 2-33,9 3-23,7 2-16,15 2 16,-4-3-17,-2-3 57,-6-3-35,-3-5-10,5-6 5,1-10-16,5-18-1,-10 9 17,1-17-5,-14 20-6,-1-2 0,-14 8 5,-5 10-33,-14 6 0,4 7 6,-11 7-34,7 9 11,-10 18 12,16-7-12,3 28 17,19-30-6,14 24 23,17-18-101,-8-13 0,4 0-1160,14 3 1,1-3 372,-13-5 1,2-3 870,20 6 0,-4-5 0,-19-6 0,14 1 0</inkml:trace>
  <inkml:trace contextRef="#ctx0" brushRef="#br0" timeOffset="98243">32452 9254 15659,'-2'2'6306,"0"0"-3584,2-2-2268,59-24-213,-40 14-25,17-7 0,-3-2 92,-18-3-3348,4-29 3119,-9 19 83,-5-22-61,-17 33-67,-11-2-51,-3 12 62,-36 9 5,24 6-28,-8 7 1,-1 3 16,-4 13-31,15-7 1,4 1-20,0 8 27,15 4 3376,23 2-3408,15-1-29,23 1 34,-2-17-1,20-8-4,-10-11 38,-15-9 0,-1-3 6,11-9 6,-14-12 0,-4-9-724,-13 7 1,-3-3 709,5-6-1,-2-5 22,-6 10 0,-2-2 1,-2-1 36,0-7 0,-1-1 1,0 1 21,0 0 1,0 0 0,-1 0 16,1-4 1,-2-1 0,1 5-1,1 2 1,1 6-27,6-17-35,-2 29-38,-1 18-18,-3 22 0,4 22 0,-4-2 0,0 4 0,1 12 0,-1 4-3,-1 9 0,-3 4-530,-3-17 0,-3 2 0,-1-1 353,-2 4 1,-2-1 0,-2 2-1861,-1-4 0,-3 1 0,0-1 0,1-3-1237,1-2 0,0-4 0,0 1 2898,-2 5 0,-1 0 1,4-10-1,3-7 1,3-12-1</inkml:trace>
  <inkml:trace contextRef="#ctx0" brushRef="#br0" timeOffset="101699">4214 11120 12096,'7'-3'8262,"-1"0"-5797,-6 3-1054,0 0-834,-1-29-157,-3 15-106,-1-22-90,-2 24 11,0 2-185,2 5-27,-1 2-40,2 3-17,-1 2-5,0 2-6,0 2 45,2-1 12,1-1 16,2-3-6,0-1-22,-3 2 6,0 2-12,-4 3 23,-2 4 0,2-2-1,-2 5 7,5-1 10,-2 3 7,1 3 16,1 6-28,2-4-3381,4 4 3426,13-5 55,14-9-77,10-8-1,11-14-22,-14-4 84,7-10 79,-18 1-68,-1-2 330,-10-25-285,-17 18-78,0-12 39,-15 17-45,-3 15 3358,-13 0-3436,-9 12-26,12 10 1,-1 2 19,-15 7-6,14 2 0,2 2-10,-5 15 7,15-12 1,2 2-48,3 9 0,5 2-298,5-5 1,4 2 78,8 6 1,5-2-174,16 11-166,2-23 1,8-5-748,11-7 0,4-5 641,1 0 1,2-4 105,-10-6 1,0-2 0,-1-3 557,10-8 0,-4-3 95,-11 1 0,-2-1-75,-5-1 1,-2-2 581,-1-7 0,-2-2 423,10-20-283,-11 8 0,-3 0 81,-2-13-402,-7 8 284,-10 15 12,-9 16-31,-1 3-546,-3 5 1347,-7 15-1392,2 6 278,-5 6-317,-1 25-6,8-9 6,0 10-5,7 8-12,6-21 11,0 7-22,5-16 40,3-17 66,14-15-33,4-14 16,13-17-21,-10 4 66,11-9 34,4 7-291,2 3 195,7 8-4,-15 18-35,-9 11 23,4 15-33,4 20 5,0 5 8,-16-16 0,1 0 4,13 12-18,1-9 17,-8-12 0,8-11 6,5-21 6,5-9-18,-19 2 1,1-3-175,-4-3 1,-3-1 185,15-21 13,-12 2 1,-2-3 8,-8 10 1,-1-1-335,6-18 0,-1-3 342,-6 12 1,-2 1 36,-3 3 0,0 2 11,0-17 102,-5 0-197,-4 39 0,-3-5 0,0 26 0,-4 12 0,0 3-1373,-4 13 1,0 6 1372,1-2 0,0 2 0,-5 18 0,-1 2-26,4-2 1,2 0 25,1 2 0,2 0-54,2-12 1,3 1-229,2 0 0,3 4 0,2-5-177,4 1 0,3-2-250,3 16 0,3-5-1080,2-21 0,1-8 1789,19 0 0,-18-15 0,-5-10 0</inkml:trace>
  <inkml:trace contextRef="#ctx0" brushRef="#br0" timeOffset="102025">5755 11221 13765,'-8'-3'9438,"2"1"-8592,-28-9 0,-4-1 235,11 1-801,-13-3 0,4-1-90,27 4-162,17-2-16,17-1-46,21-3 0,1 4-216,-12 5 0,3 0 34,5 0 1,1 0 114,0 0 0,0-1 59,6-1 0,-3 0 53,-13 1 1,-3 0 66,21-9 152,-16 0 162,-15 2 50,-12 1-218,-7 6 426,-3-1-309,-1 5 227,-1-1-473,1 4-73,0 5-22,0 9-22,1 12 0,0 14-113,3 11-391,2 8-1289,2 3-8016,0 0 8146,-2-18 0,-4-15 0,0-20 0</inkml:trace>
  <inkml:trace contextRef="#ctx0" brushRef="#br0" timeOffset="102242">6283 10559 27253,'-45'-10'-6251,"16"12"6251,45 32 0,-4-12 0,-5-9 0</inkml:trace>
  <inkml:trace contextRef="#ctx0" brushRef="#br0" timeOffset="102642">6597 10767 21338,'-5'-8'3825,"1"2"-3594,4 6 446,0 0-598,30 34-18,-15 0-30,6 0 0,1 1-207,-9-5 0,-2 0 187,3 2 1,-1-1-18,-1 0 0,-1-1 6,5 25 6,-9-10 128,-8-16 96,-2-15-62,-3-12-28,-1-13 357,-2-10-458,0-10 6,3-9-17,5-3-22,6 7-225,26-8-430,7 20-243,-7 9 0,3 1-1231,2 4 0,-1 4 1464,-1 0 1,-4 1-1,3 0 1,-22 4-1</inkml:trace>
  <inkml:trace contextRef="#ctx0" brushRef="#br0" timeOffset="103342">7389 11061 27751,'9'-45'135,"7"2"-141,26 14 12,2-8-2809,-19 4 1,-2-3 2836,8-18-26,-12 6 1,-4-4 243,-6 10 0,-2 0-216,2-12 0,-2 0 267,-1 3 1,-2 2-251,-1 10 1,-1 3 46,-5-11-55,-2 26 2749,-5 18-2794,-5 16 1148,-2 17-1148,-2 23 5,10-18 1,1 2-81,0 6 1,1 1 65,1 4 1,2 0-17,-1 1 0,5 1-257,5-6 1,5 1 0,3-1 85,9 9 0,4-2 134,-1-1 0,4-5-44,5-15 0,0-10-29,7-8 85,10-11 58,-20-11 1,-2-6 36,19-19-12,-2-6 102,-14-6-7,-11 13 68,-1-3 62,-9 11 909,-6 12-1122,-6 8 674,-6 12-674,-6 10-28,-4 14-39,4 13-6,6 5-34,16 1-44,12-7-40,14-8 23,5-11 72,4-11 63,10-23 10,-18 1 45,14-21 62,-19 7 73,3-4 23,-11 7-225,-11 9 0,-12 16 0,-4 7 0,-11 26 0,-4 9 0,7-14 0,0 3 0,0 10 0,2 3 0,0 3 0,1 1-436,1 0 1,1 1-817,1-1 0,0-3 1252,2-12 0,0-5 0,0 1 0,3-22 0</inkml:trace>
  <inkml:trace contextRef="#ctx0" brushRef="#br0" timeOffset="103509">9479 11671 26872,'0'-3'1546,"0"0"-2835,0 3 1,0 0 0</inkml:trace>
  <inkml:trace contextRef="#ctx0" brushRef="#br0" timeOffset="108617">7644 13113 23646,'-9'-23'173,"-7"7"-139,-16 23-17,-16 5-3,16-5 0,-2 1-293,-7 1 1,-1 1 297,-5 0 1,0 0-18,10-2 1,0 0 39,-14 1 0,4-1 65,-4-1 143,-11 0-54,40-5-17,13-2-67,6 0-5,3 0-40,0 6 542,-5 19-542,1-2 141,-12 35 22,-1-2-631,4-16 0,0 4 474,-1 4 0,-1 1-48,1 6 0,1 0-8,1 2 0,2-1-17,2-2 0,3-1-51,7-7 1,5-2-183,5-6 0,6-5-174,10-6 1,7-5-499,8-6 1,6-5-3379,11-5 0,2-6 4283,-3-3 0,-3-2 0,-15 1 0,-5 0 0,7-5 0</inkml:trace>
  <inkml:trace contextRef="#ctx0" brushRef="#br0" timeOffset="109691">8780 13745 18369,'17'-56'1014,"0"0"1,0 0 0,-2 4 0,0 2 0,-2 7-830,-3 9 0,0 4-2141,0-2 1,-2 3 2179,-2 6 1564,2-3-1716,-9 38 12,-7 26-50,-2 9 261,-2-6 1,-3 4-377,-4 7 0,0 2-752,1 2 0,1 2-969,5-14 0,1 2 1,2-4 1801,2 5 0,3-6 0,2 13 0,2-27 0</inkml:trace>
  <inkml:trace contextRef="#ctx0" brushRef="#br0" timeOffset="109885">9595 13721 23969,'-24'42'-1405,"0"0"1,0 0 0,-7 7-1,8-8 1,16-11 0,7-25-1</inkml:trace>
  <inkml:trace contextRef="#ctx0" brushRef="#br0" timeOffset="110441">10501 13492 22946,'0'-4'2212,"0"1"-1680,0 3-487,-15 5 62,3 9-40,-16 8 0,3 4-5,-7 0-1,-6-7 34,-2-7 40,-1-7 145,8-12 22,9-9-123,12-13-83,17-12-29,13-7-11,15-1-245,9 6 222,5 8-33,2 11-11,-10 10-1649,-1 13 0,-1 5 1638,-3 4-840,1 5 1,-3 6 855,-11 19-160,-7 21 146,-18-23 0,-7 3-28,-9 5 1,-5 1-256,2-11 1,-2 1 0,-2 0 266,-3 1 1,-2 1 0,0-2 25,0-1 1,-1 0 0,1-3 978,-14 9 1,2-4-895,8-11 1,1-6 109,-15-2 2031,22-24-2054,16-11 214,17-11-292,11-3 1685,4 8-1730,30-8-3201,8 17 3134,1-1-56,-21 16 0,-1 4-613,17 12-118,-18-4 0,0 3-3210,1 0 1,-2 1 3578,-3-2 0,-3-1 1,7 4-1,-17-8 0</inkml:trace>
  <inkml:trace contextRef="#ctx0" brushRef="#br0" timeOffset="110617">11299 13869 27930,'-40'13'-299,"1"0"1,3 1-1,8 4-2540,11 35 2839,9 3 0,4-24 0,3-4 0</inkml:trace>
  <inkml:trace contextRef="#ctx0" brushRef="#br0" timeOffset="111140">12107 13494 25792,'-4'-50'188,"0"0"1,1 3 0,7 9-145,23 15-16,10 3-11,-2 9-12,-1 6 1,1 2-11,18 5-338,-14 1 0,-1 4 315,20 18 6,-12 13 107,-17 11-180,-22 4 50,-14-9-11,-13-9 0,-6-2 56,4-11 0,-3-1 17,-10 8 0,-2-2 8,7-12 0,1-4 98,-20 2 201,13-13-145,15-9 28,11-5-45,13-4 353,9 0-420,10 1 70,9 4-115,3 6-44,6 5-12,2 12-5,2 7 11,-1 11-11,-7 7-28,-13 3 11,-16 4-28,-22 1 33,-5-8-39,-8-13 1,-4-1-668,-21 4 438,14-9 0,-2-3-491,9-5 1,1-3 781,-26-1 0,28-4 0,9-1 0</inkml:trace>
  <inkml:trace contextRef="#ctx0" brushRef="#br0" timeOffset="111336">13369 13775 20207,'1'3'4570,"-1"0"-3853,0-3-241,-46 75-420,24-50-67,-10 21 0,-2 0-426,0-16-3602,-11 13 4039,4-3 0,15-14 0,11-12 0</inkml:trace>
  <inkml:trace contextRef="#ctx0" brushRef="#br0" timeOffset="111967">13989 13513 20092,'21'-38'1071,"1"0"1,-1 1-1,8-14 1,-1 4-745,-6 12 1,-2 4 159,9-15 548,-13 18-862,-10 15 106,-7 14-251,-4 9-6,-19 38 23,-3 7-525,1-1 0,-1 3 480,6-10 0,2-2 3,0 0 0,2-1-9,5-4 1,4-3 329,2 15-329,11 5 5,19-19 11,12-25 0,4-14-11,15-27-179,-28 11 1,2-2 223,15-10 0,0-1-26,-14 8 1,1 1 36,14-11 0,-2 2 11,-7 5 1019,7-3-1080,-28 20 46,-15 25-57,-10 9-12,-10 24-28,-7 5-22,5-10-314,-2 12-371,12-10-3687,6-12 0,3 1 4439,4 15 0,2-10 0,1-27 0</inkml:trace>
  <inkml:trace contextRef="#ctx0" brushRef="#br0" timeOffset="112150">15153 13737 20767,'5'-7'3864,"-2"1"-3679,-3 6 347,0 0-778,5 47-925,-11-13-3745,7 0 1,0 1 3846,-9-4 0,6-13 0,2-14 1</inkml:trace>
  <inkml:trace contextRef="#ctx0" brushRef="#br0" timeOffset="112741">16345 13217 22027,'0'-4'3136,"0"1"-2788,0 3-269,-61-4-29,20 8-45,3-4 1,-3 0 22,6 7 0,5 1-5,-4-1 21,-3 0 1,1 0 6,6-1 105,-22 5 108,18 0-136,1 2-16,0 5-5,11-1-62,7-3 44,5 3-22,8-2 6,3 12-11,3 1 22,2 10 11,-1-1-56,-2-8 96,-4 14-51,-2-19-23,-2 9 1,0-18-29,2-7 130,0-4-18,2-3-33,1-6-5,3-5-51,5-9-6,10-4-27,9-1-29,9 1 6,8 6 6,-7 6-12,0 6 0,-1 14 1,0 5 16,10 12-22,-6-2 0,-1 3-34,-6 20-17,-14 1 12,-14-12-241,-37 11-241,-11-18-68,8-10 1,-2-2-748,3-7 0,0-3-3569,1-2 1,2-3 4090,-12-3 1,18 0-1,18-1 1</inkml:trace>
  <inkml:trace contextRef="#ctx0" brushRef="#br0" timeOffset="112958">17024 13970 24099,'-43'22'127,"0"-1"1,0 1-1,-14 9 1,7-3-852,12-2-9107,8 10 7373,14-14 0,5-1 1,9-18-1</inkml:trace>
  <inkml:trace contextRef="#ctx0" brushRef="#br0" timeOffset="113591">18165 13429 21907,'21'-46'791,"1"0"0,0-1 0,6-14 1,-8 10-400,-17 21 4,-19 17-239,-18 20-23,-18 17-100,22-3 0,-1 4-710,-2 6 1,0 3 686,1 5 0,2 2-8,2 3 0,2 3-1321,3 10 0,3-1 1306,7-16 1,3-1-51,3 13 1,8-1-246,9-20 0,5-2 226,5 6 0,7-4 39,6-4 0,5-6 42,4-6 0,0-5 17,-7-5 0,-1-4 95,11-9 0,-4-7 140,1-15-118,-16 7 0,-4-3 96,-7-21 613,-18 0-742,-9 4 3080,-11 10-3169,2 14 32,-31 14-32,6 16-7,10 0 1,0 2-12,5 4 1,1 3-85,2 2 0,3 2-324,3 2 0,4 1-2894,-5 27 3308,14-8 0,8-18 0,4-13 0</inkml:trace>
  <inkml:trace contextRef="#ctx0" brushRef="#br0" timeOffset="113791">18918 13878 23528,'2'-2'3008,"0"0"-2185,-2 2-890,-15 57-392,3-23-2160,-1 9 0,0 0 2619,1-9 0,3-8 0,7-17 0</inkml:trace>
  <inkml:trace contextRef="#ctx0" brushRef="#br0" timeOffset="114091">19597 13404 26990,'40'-25'60,"1"0"0,-1-1 0,15-9 0,-3 14-32,-16 28 0,-5 10-5,12 19-23,-10 11 5,-26-15 1,-6 1-413,-9 26 404,1-22 1,-3 3-158,-6 8 1,-2-1-4,5-15 1,0-1-564,-5 15 1,2-1-3912,-1 12 733,8-20 1,3-1 3903,-1 21 0,6-23 0,3-16 0</inkml:trace>
  <inkml:trace contextRef="#ctx0" brushRef="#br0" timeOffset="114267">19707 13930 25203,'21'-43'-1334,"0"0"1,15 2 0,6 11-2117,-7 20 0,3 6 2318,17-3 0,-9 2 0,-26 4 0,-4-1 0</inkml:trace>
  <inkml:trace contextRef="#ctx0" brushRef="#br0" timeOffset="115408">20623 13201 18560,'-8'-5'5063,"1"1"-4290,7 4-274,-45-60-135,49 35-213,-11-15 1,7 4-80,37 18-10,-2 7 0,0 2-12,5 3 11,5 1 1,2 3-208,-14 2 0,0 2 165,13 2 1,0 3-15,-14 2 1,-3 4-3202,16 22 3212,-19-2 34,-18 2 1,-6 4-20,-6-5 0,-4 1 8,-3 19 0,-3 4-506,-5-1 1,-1 1 486,5-16 1,1 2-1,1 0-7,0 3 0,1 1 0,1-1-6,1 1 1,2 0 0,1 0-10,2-1 0,1 0 0,1-3 5,0 7 0,1-1-185,0-7 0,-1 2 1,-3-4 172,-6-1 1,-6-2-73,-10 15 0,-9-3-767,-9-15 1,-9-6 847,8-10 0,-4-1 0,4-3 0,4-1 0,3-2 0,-1-2 0,0-1 0</inkml:trace>
  <inkml:trace contextRef="#ctx0" brushRef="#br0" timeOffset="121592">3473 13817 19560,'12'-46'825,"1"1"0,0-1 0,4-17 0,-6 6-209,-17 1 18,-7 11-399,-9 15-26,-8 14-125,-9 18-84,-9 18 0,20 0 0,1 2 11,-19 19-379,12 0 1,2 3 378,11-13 1,3 0-12,-9 14 0,4 0 2,11-12 1,4-2 77,5 18-120,21-16 35,20-17 44,20-22-648,-5-6 651,-6-12 0,0-6 14,-16 7 0,0-4 46,1-3 1,1-4 0,-3 2-47,-6 2 1,-2 0 38,2-13 0,-4 0 45,-5-8-5,-1-4 66,-7 17 652,-5 18-848,-3 12 29,-7 16-34,-6 11 696,-10 16-684,-5 13-10,14-21 1,1 2 0,0 1 0,2 0-26,-6 30-187,9-5 199,14-6-1,13-6 24,18-11-12,18-12 5,-21-14 1,2-4-291,4-6 0,-1-3 293,2-2 1,-1-4-4,-1-4 1,-3-2-154,-2-1 0,-3-1 167,-4 0 1,-1-1 36,11-21 198,-15 1-198,-11 1-16,-12 2 10,-7 3-5,-6 7 545,-1 4-556,1 9 315,5 5-338,5 6 12,3 3-23,5 2 28,8 0-6,11 0-22,12-1-11,8 0 0,7 0 11,2 1-17,0 6 6,-6 7 11,-10 8-11,-13 9 22,-11 6-6,-12 6-5,-5 2-5,-4-1-1,3-4-5,5-4-6,9-7 6,9-6 0,11-10 11,11-8 11,8-11-11,5-8 11,-2-9 0,-6-5 12,-11-5-1,-10-3-16,-10-2 16,-6 0 23,-9 4 0,-2 2 5,0 6-16,0 2-29,10 4-5,7 4 0,6 4 6,3 5 0,3 4-1,2 7 12,3 6-11,-1 8-6,-2 7-17,-8 6 22,-5 4-16,-4 5-28,-3 1-112,0 2-387,1-1-1551,6 1 2089,13 1 0,-12-20 0,5-3 0</inkml:trace>
  <inkml:trace contextRef="#ctx0" brushRef="#br0" timeOffset="121792">5368 13490 23769,'53'-22'-612,"0"0"1,-6 1-1,-6 6 1,-8 13 0,-14 1-1</inkml:trace>
  <inkml:trace contextRef="#ctx0" brushRef="#br0" timeOffset="121976">5527 13822 23495,'-6'3'2907,"1"0"-2650,5-3-918,53-28-1361,0 11 2022,3-4 0,1 2 0,-5 6 0,-2 3 0</inkml:trace>
  <inkml:trace contextRef="#ctx0" brushRef="#br0" timeOffset="122442">3127 15329 19271,'3'-47'900,"0"-1"0,0 0 1,1-10-1,-1 7-4387,1 4 3515,-2 29 1452,-4 31-1491,0 17 11,-1 10-9,1-6 1,0 4-19,-1 14 1,0 4-171,-1 4 1,0 3-144,1-12 1,-1 3-1,1-1-954,0-4 1,-1-1 0,1-2-477,-1 11 0,0 0 1770,0 5 0,0-6 0,1-11 0,0-1 0</inkml:trace>
  <inkml:trace contextRef="#ctx0" brushRef="#br1" timeOffset="135865">3078 15372 18225,'-59'13'1682,"0"0"1,4 0-1,8-1-1256,9 0 455,-4 6-601,25-9-164,-3 3-48,16-8 119,13-2 54,16-1-79,26-3-120,-12-3 0,2-1-220,8-1 1,4-3 186,-1-3 0,4-1 1,-3 0-686,6-1 1,-1-1 486,-12 3 0,2-1 0,-6 1-528,-7 2 1,-4 1-3166,16-5 3882,-13 3 0,-18 6 0,-6 1 0</inkml:trace>
  <inkml:trace contextRef="#ctx0" brushRef="#br1" timeOffset="138208">3683 15578 12858,'2'-5'6408,"0"2"-4695,-2 3 91,16-62-969,-19 40-670,10-13 0,-4 4 317,-20 21-68,-11 7-324,5 3 123,-26 18-174,27-3-11,-5 7 0,0 4 5,-4 13-312,10-10 0,0-1 279,-2 11-11,4 2-17,13-13 11,11 3 12,12-15 27,18-9 0,-3-12 34,15-12 45,-19-1 1,0-2-18,13-9-34,-15 9 1,-4-1 324,3-18-106,-9 7 541,0-13-592,-11 15 0,-5 12-61,-4 6-84,-1 8-39,-3 8-23,0 2 6,-5 14-17,-1 17-6,0 5-11,4 11-22,7-11 28,5-10-17,9 2-28,7-9-11,23 7 44,-10-14 6,1-8 1,0-5 27,-2-6-14,2-6 0,-1-3-2,-7-5 55,18-26-28,-31 20 68,2-30-45,-13 19-12,-2-7 68,-4-1-39,1 17-6,0-4-34,3 11-11,4 4-5,3 3 16,21-6-5,6 4-22,9-2 2,-9 6 0,0 1 9,13-1-12,18 0 12,-27 4-6,-5 8-34,-12 12 17,-5 8 23,-5 16-6,-7-9-62,-4 23-11,2-17 29,0 9-231,21 5-38,10-18-1535,-4-10 1,3-2 1707,18 1 23,5-8-292,-5-10 1,3-4 388,-14-1 1,0-2 16,24-1 0,-2-3 31,-21-3 0,-5-3 68,22-14 72,-19-3 67,-18-2-34,-13 2 3122,-11 0-3139,-6 3 669,-1 6-601,-10-6-134,5 10-51,-9-5-39,9 12-17,-13 7 0,6 14-22,-14 11 5,6 12-5,3 7-28,9 0 17,9-5 5,10-11-34,20-4 68,6-14-11,15-3-6,-1-14 11,-3-7 6,-2-5 22,-5-1 17,-7 3 6,-7 5-34,-8 6-23,-3 5 6,-3 7-11,-3 10-11,0 14 11,-2 3-6,-1 5 1,0 4-6,1-5 0,0 2-419,-3 19 1,-2 4 384,0-1 1,0-2-489,1-10 1,-3 2 423,-3 0 1,-3 4 0,-1-4 43,-2-3 1,-2-2 56,4-5 1,-1 1 0,0-6 46,-19 11-11,16-39-28,10-17 22,10-17 1,4-7-12,4 0 0,3-3-266,4-20 1,4-3 256,-3 22 0,3-1 0,4-1-58,4-2 0,4-2 0,2 0 0,0 3-36,1 0 1,0 2-1,2-1 9,0 4 1,2-2-1,0 1 1,-1 5-75,13-7 0,-3 5 39,-4 4 1,-2 2 421,-6 5 1,-3 1-322,8-9 34,-11 1 34,-19 17 38,-1 0 90,-12 10 1353,-6 8-1336,-5 5 230,-1 7-342,4 1-6,7 9-72,12-9 11,9 5-34,13-12 28,6-4 0,5-4-22,-2-9 34,-3-6 5,-6-10 72,-4-7 24,-7-7 4,-6-1 29,-6-1 0,-4 8 33,-3 6-33,-4 11-73,-5 6 0,-6 11-11,-6 9-17,-6 14 0,-1 12-50,8-3-9,11-5 0,3 1-19,3 10-12,7 17-11,20-22-44,22-11 27,19-12 45,-26-11 0,4-4 6,17-10 0,2-4-450,-15 0 1,-1-2 465,11-11 1,-3-4-6,-19 1 0,-5-3 8,-1-6 1,-2-3 24,-2-6 1,-2-2-12,-1-3 1,-2-1 22,-2 1 0,-2 1 19,-3 4 1,-1 3 7,-3 8 1,-3 2 112,-5-17 22,-3 21-183,-4 16-24,0 12 0,-2 15 0,-12 32 0,0 13 346,10-24 0,0 4-346,0 19 0,2 1-998,1 6 979,5-21 0,0 6 0,2-3-205,3 2 0,4 1-51,2 11 1,4 0 2,4-5 1,4-4-183,4-6 0,4-6-502,1-8 0,1-6-7261,24 3 7479,-14-15 1,-17-9 0,-12-1 0</inkml:trace>
  <inkml:trace contextRef="#ctx0" brushRef="#br1" timeOffset="138374">6066 15404 19571,'-59'-19'1398,"1"0"1,7 3-1,13 1-992,27 1-322,31 0-50,30-3-71,-10 8 1,4-1-780,9-1 1,3 0 363,-14 3 1,0 1-1,1-1 359,5-1 1,0-1 0,-4 2-1,-3 0 1,-4 1 0,-3 0 0,-1 0-1</inkml:trace>
  <inkml:trace contextRef="#ctx0" brushRef="#br1" timeOffset="138599">7085 15100 23808,'47'-6'-2943,"0"0"1,6 0 0,-4 2 2942,1 4 0,-7-1 0,-21 1 0</inkml:trace>
  <inkml:trace contextRef="#ctx0" brushRef="#br1" timeOffset="138775">7143 15442 28671,'-32'10'0,"-1"0"0,-19-4 0,63-30-741,12-5-4175,10 15 1,3 2 2457,9-3 0,11 4 1,-44 9-1</inkml:trace>
  <inkml:trace contextRef="#ctx0" brushRef="#br1" timeOffset="140658">8376 15178 7386,'9'-2'7785,"3"-4"-6732,-2 3 616,3-9-430,-2 1-713,-1-2 392,5-4-123,-5 2-78,3-1-66,-5 3-131,-3 5-122,-3 2-23,-2 4-11,0-1-67,0 0 151,-1-4-3543,-1-1 3258,-1-2 324,2-3-140,-1 5-196,1-2 96,-1 5-57,-2 5-167,-6 8-7,-3 1-10,-16 23-1,5-3 1,-3 2-335,-1 7 0,-1 0 329,-1 2 0,-1 2-6,6-1 1,-1 3-1,4-3-3,3-7 1,2 1-2,-5 14 1,-1 6 0,6-6 3,8-10 1,4-1-1,-1 14 1,8-3 2858,26 5-2858,22-20 13,-4-28 0,3-10-16,-13-2 0,0-4 10,5-2 1,-2-6 72,-13-9 1,-5-3 109,-2-13-84,1-10 95,-18 6-50,-13 15 33,-18-4-168,-8 18-22,-17 19-12,13 9-139,-13 20-1796,27-10 1,2 0 2029,-22 15 1,11-4-1,23-20 1</inkml:trace>
  <inkml:trace contextRef="#ctx0" brushRef="#br1" timeOffset="151148">8142 14502 12981,'-4'0'1792,"0"0"29,4 0-981,13 0-129,11 0-246,23-2-319,-14 0 0,2 0-590,9-1 0,3 0 491,9 0 1,3 0-607,-12 0 1,0 1-1,3 0 579,5 0 1,1 0 0,2 0-12,-11 1 1,0-1 0,2 1 0,0 0-3,2 0 0,2 0 0,0 0 0,0 0-422,3 0 1,1 1-1,0-1 1,1 0 421,3-1 0,0 1 0,0-1 0,1 0-379,-10 0 0,0 0 0,0 1 0,1-2 0,0 1 382,2-1 0,0 1 0,0-1 0,1 0 1,0-1-8,2 1 0,0-1 1,1 1-1,0-1 0,0 0 1,2 0 1,0-1-1,0 1 1,1-1 0,0 1-6,-8 0 0,-1 0 0,1-1 0,0 1 0,0 0 0,1 0-151,0-1 0,1 1 1,0 0-1,0-1 1,0 1-1,0 0 57,1 0 1,-1 0 0,0 0 0,1 0 0,-1 1 0,1-1 94,2 1 0,1 0 0,0 0 0,-1 0 0,-3 1 0,-4 0 0,15-2 0,-6 1 0,-2 1 0,-7 1 0,-1 0 0,0-1 0</inkml:trace>
  <inkml:trace contextRef="#ctx0" brushRef="#br1" timeOffset="152243">15918 14423 14180,'-46'-11'1209,"0"0"1,4 1 0,5 1-263,7 2-543,10 3 128,10 0-404,24 1 102,24 0-113,-1 2 1,5 0-871,16 1 0,6 0 784,-12 0 1,3 0 0,2 0-564,-8 1 0,2-1 0,1 0 1,0 0 545,7 0 0,2 1 0,-1-1 0,-1 0-6,-9 0 0,-1 0 1,0 0-1,5 0 6,0-1 0,4 1 0,3-1 0,1 0 0,-1-1 0,-3 1-429,-1 0 1,-3 0 0,-1 0 0,3 0 0,3-1 417,-3 1 0,4 0 0,2-1 1,1 0-1,0 1 0,-1-1 0,-1 1-203,-5 0 0,-1-1 1,-1 1-1,0 0 0,1 0 1,-1 0-1,2 0 196,1 1 0,0-1 0,1 0 0,-1 0 0,1 1 0,0-1 0,0 1-157,2-1 0,-1 1 0,1-1 0,0 1 1,0 0-1,-1-1 0,1 1-644,-1 0 0,0 0 0,0 1 0,0-1 0,-1 0 0,-1 0 0,-1 0 787,2 1 0,0-1 0,-2 0 1,-1 0-1,-2 1 0,-4-1 0,6 0 1,-4 1-1,-3-1 0,-5 0 0,6 1 1,0 0-1</inkml:trace>
  <inkml:trace contextRef="#ctx0" brushRef="#br1" timeOffset="153409">14365 12030 14978,'4'-43'1764,"-1"0"1,0 0 0,1-12-1,-1 3-1075,-2 15 0,-2 4-307,-1-3 94,-3 6-256,2 22-192,0 6 4,2 15-26,1 4-6,0 12 14,0 13 0,0 4-482,0-9 1,-1 2 465,0 3 0,-1 3 1,0-1 1,-2 5 0,-2-2-6,-3 6 0,-2-4 3,4-16 1,0-2 10,-2 4 1,0-5 13,2-7 56,0-4 23,4-16-28,2-28-62,2 2 23,4-36 5,3 0-82,-3 17 0,1-2 57,-1-5 0,0 1 28,-1-1 0,-1 1 47,-1 1 1,0 4 74,-4-15-86,0 19-22,-1 28-45,1 9-11,4 16 0,0-1 0,8 43-11,-3-22 11,-1 2 0,0 3 0,-1-3 0,-1-1-3,-1 2 0,-1-1 547,1-2 1,-1-1-551,-1 17 23,-4-22 5,-3 1 29,-3-12 16,-3-10-28,-3-12 6,-6-20-34,7 1 6,-4-24 5,12 11 1,1-11-23,5 18-40,4 9 35,-1 23 5,3 4-23,2 16-3497,1 17 3396,-1-5-488,-1-3 1,-1 0-1747,2 8-11,2 8 2369,0-1 0,-6-30 0,2 7 0</inkml:trace>
  <inkml:trace contextRef="#ctx0" brushRef="#br1" timeOffset="154149">14086 12384 17008,'-32'-48'1785,"0"-1"0,6 9 0,3 5-1365,2 7-5313,13 14 4988,5 10 1465,6 3-1487,6 10 865,6 8-910,2 2 34,7 13-1,8 6-33,5 1-8,-14-17 0,1 0 2808,21 8-2800,-9-9-274,10-5 297,-7-11 27,13-5 6,-2-10 196,6-16 213,-8-11-844,-12 3 508,-12 3 701,-13 10-500,-3 1 63,-3 1-332,-4 4-66,-2 9 5,-1 2 515,1 3-582,-1 4 39,-2 7 16,-5 8-16,-7 10 0,-3-2 17,-6-3 0,-3 0-34,-25 10-416,11-9 0,-2-2 433,3-6 0,1-2 3,8-4 0,-1-1-1544,-11-3 1,3-2 1551,4-5 11,1-7 0,4-4-17,8-16 1,-5-21-6,18 10 11,5-17 11,6 3-33,3 3 28,0 6-6,1 26-11,-1 10 581,-2 9-569,2 4 3370,10 26-3393,0-4 5,12 23 6,-2-11 35,-2-7-29,18 12-12,-5-18-93,-8-8 1,2-3 120,31-1-2,-24-12 0,0-4-4,25-5 32,-10-8 0,0-5 13,-17 4 1,0-2-540,13-7 1,-3-1 544,5-9 10,-5-6-99,-26 19-779,2-3-7377,-19 17 7471,-6 10 1,1 0 0,-1 3 0</inkml:trace>
  <inkml:trace contextRef="#ctx0" brushRef="#br1" timeOffset="158650">12932 12075 14426,'-58'8'1056,"1"1"1,1-1 0,4 0-676,20-2 0,2-1-932,-9 2 0,-1 1 761,-6 1 0,-2 0-65,-5 1 1,-1 1-43,-2 1 1,0-1-28,1 1 0,1-1-15,3 1 1,1-1-9,6-1 0,1-1-29,4 0 0,1-1 29,2 0 0,1-1 3,0-1 0,0 0 88,0 1 0,0-2-94,-1 1 1,1 0-15,1-1 0,-1 0 9,-6 2 0,2-1-39,-11 2-113,0 0-374,37-5-561,8-2-1910,7 0-6830,5-1 9782,0 1 0,0-1 0,-5 0 0</inkml:trace>
  <inkml:trace contextRef="#ctx0" brushRef="#br1" timeOffset="159100">11849 11948 9962,'1'-4'5142,"-1"1"-1271,0 3-3782,15-34 23,-17 32-22,9-20-56,-18 36 94,-14 17-66,0-4-34,-17 17 11,-5-1-335,21-19 1,0 0 311,-1 1 1,1-1 8,1-1 1,1 0 35,-15 15-27,11-8-23,13-13 79,7 3 27,7-6 130,2 8 44,2 0 507,2 2-674,2 0-46,1-3-39,4-2-11,2-3-33,5-3-107,4-4-801,8-4-1093,-3-3 2006,5-2 0,-19 0 0,0 0 0</inkml:trace>
  <inkml:trace contextRef="#ctx0" brushRef="#br1" timeOffset="171842">15627 11779 18128,'-41'12'820,"0"1"0,4-2 0,10-1-625,20 0-77,8-3 291,22 5-317,7-8 1,5-3-77,28 6-434,-3-8 0,5-4 258,-10 1 1,1-2-446,-9 0 0,2-1 0,2-1 160,5-1 1,2-2 0,-4 0 305,-10 2 1,-3-1 0,-1 1 104,16-5 1,-6 0 72,4-9 123,-36 8 102,-7-3 391,-32-1 751,-30-3-980,9 4 33,11 7 1,2 0 1478,-1-3-1613,7 2 1603,2-4-1569,16 8-242,0 1-10,4 4-147,1 2 52,12 10-12,8 6 28,31 21-40,-1 1-614,-14-6 1,-2 1 412,3 8-3024,-18 0 0,-8 1 3237,-16 3 0,1 5 0,-7-29 0</inkml:trace>
  <inkml:trace contextRef="#ctx0" brushRef="#br1" timeOffset="175275">15808 15051 15849,'0'-4'5522,"0"1"-3292,0 3-1995,1-60-184,0 45-29,0-46 68,0 66-34,0-1 95,0 19-73,0 2 12,-7 19-79,-6 5-28,-9 8 31,8-27 0,0 1-14,-1-1 0,1 0 17,-13 25 11,5-9-11,5-10-12,4-11-16,6-9 11,3-7 6,2-6 11,2-2 33,3-1-16,5 1-1,5-1 1,5-1-29,-5 0 12,8-2-17,-1-2 0,11-2 6,12-2-1705,-8 2 0,1 0 1727,20-2-9,-10 2 1,3 0-277,-11 4 1,1 0 253,12 0 0,3 1 8,1 1 1,0 0-6,2 1 0,-1 1-6,0 0 1,0 0 8,-1 1 0,0 0-393,-1 0 0,1 0 387,0 1 1,1-1 4,0-1 1,1 1 0,1-1 0,1 0 2,1-1 1,2 0-6,-19 0 0,1 0 0,0-1-267,2 0 1,0 1-1,2-1 265,1 0 0,0 0 1,1 0 1,1 0 0,1 0 0,-1 1 3,1-1 1,0 0 0,0 0 1,-1 0 1,0 1 0,0-1-3,-1 0 1,0 0 0,-2 0-10,0-1 1,-2 1-1,0-1 385,-1 0 1,-1 1 0,-1-1-378,20-1 1,-1 0-9,-1 0 1,-1 0-155,0 1 1,0-1 164,1 1 1,0-1-12,1 1 1,0 0 3,-20 0 0,-1 1 1,1-1 3,20 0 1,1 0 0,-15 1 1,2-1 0,-4 1-1,2-1 0,-2 1 2,16-1 1,-3-1 197,-24 2 0,-2-1-203,8 0 0,0 0 497,-6 0 0,0-1-508,0 1 0,-2-1 11,8 0 1409,2-1-1342,-27 2 1209,-4 0-1208,-6 2 627,-7-1-527,0 1-88,1-4-68,-1 2 16,1-5 22,-1-1 57,1-5 22,-1-6 134,-1-17-50,0-3-135,0-3 96,0-9-23,2 8-5,2-6-51,0 14-241,-1 14-1568,-2 13 1714,-8 8 0,4 1 0,-4 2 0</inkml:trace>
  <inkml:trace contextRef="#ctx0" brushRef="#br1" timeOffset="177683">18254 11705 21685,'0'-9'2655,"0"2"-2218,0 7-426,0 0 34,7-29-28,4 41-12,3-24-8,0 44 1,-4 19-4,-5-12 1,0 0 13,2 13 0,-1 1-322,-6-7 1,-3-5 319,-1 9-18,-8 0 40,0-18 68,0-5 133,0-9-178,6-16-18,-1-5 40,-1-10 605,-2-11-594,-3-13 12,0-21-40,5 16 106,-1-17 101,3 13-173,0 9 167,0-17-161,4 27-24,1-9-16,7 9-39,0 8-11,8-3 55,3 2-49,-2 1 32,0 3 1,-10 9-17,-2 4-5,-2 2 10,0 1-66,-2 3 38,0 11-5,-1 10-11,0 13 0,1 8 5,1-8-11,1 13 6,1-21 2,1 8 1,1 1 3,2 8 7,-2-10 1,0-1 3,0 6-6,-3-10 0,-1-11 11,0-10 191,0-7-174,1-26-11,-1 7 16,2-36-5,0 19 0,1 0-11,2-22-3,-1 20 0,1-1 117,1-1 1,-1 3-65,0 2-16,4-19-68,-9 48-28,2 9 34,0 12 11,5 16-3,-1 1 0,1 2-30,2 22-1,-3-18 1,-1 0-79,-3 12-34,-9-2-61,-10-4 89,-2-12-89,-24 4 168,9-20 33,-16 0 17,13-18-5,6-11 5,3-11 17,4-12-5,6 0 66,-4-25-16,8 15 39,-7-17-11,5 19-6,3 12-28,4 12-61,4 9-57,4 6 35,1 8 27,1 6-11,4 11 5,4 8 7,6 5-12,-2-6 0,11 15 0,-4-16 5,4 4-22,7-10-3380,14-10 3408,6-3-11,-18-9 0,0-2 17,24-10 33,0-9-27,-5-6 33,-6-1 11,-10 1-11,-10 6 22,-10 5-44,-9 7 11,-5 5-34,-2 3 3398,-6 7-3415,-2 2 12,-12 11-6,1-5-34,-31 20 23,1-8-157,12-6 1,-3-1 170,5-5 0,1-3 2,2-1 1,1-3 55,-18 1-21,13-12-29,9-10 22,5-17-16,4-16-6,9 15 1,1-1-156,2-3 0,0-1 169,1 3 0,0 0 411,-1-18-364,0 21-44,3 15-28,0 11-39,1 9 39,0 8 304,2 12-315,1 9 40,6 8-29,1-6-23,17 19 12,-2-17 0,-5-12 0,3-1 11,24 5-23,12-11 23,-25-13 0,0-3 11,4-5 1,-1-3-12,21-5 25,-15-8 0,-1-4-419,13-12 416,-18 9 1,-1-1 33,7-12-5,-15 8-23,-13 12-124,-7 9-234,-8 8-1518,-7 10 1848,-10 8 0,8-5 0,-3 2 0</inkml:trace>
</inkml:ink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8BCB-82BC-C97D-C6EB-64DA500A48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22F0E1-7D1F-41B1-C353-56C2BA925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A52FC-04BA-180C-EA51-850526046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56DE7-6880-0BA9-613F-81A15E291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3DDD0-E188-7A0C-BC9A-121C63137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79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C7F6-883E-6CD7-69A6-96107AFE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6A7585-72E1-292E-3882-FE309BD333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56CA7F-2468-4C1A-9297-476BE263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1A4FF-6F2E-C353-E6DD-133D6E31E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77EEF-3A4B-955C-CF02-21D684FFA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548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18D7A4-2F0C-0899-05DA-B1F99A0DB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842DD0-1B9B-35FE-983B-84DE402D12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C1AF1-ED99-1B9D-F151-FA22CA688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57650-CFA4-5852-3956-857B76D34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C980F-A3C5-F370-7B1E-28B332C7C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137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668A2-A13F-B3F0-499F-9E3905BCF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A31D7-A43F-9FFC-2FEE-6FF09CA5B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9E2CC-783B-FA2C-5777-3CCA67BEE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BF738-F3C8-32A9-00F9-34A3ED5D7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04B41-AFD2-3577-E86F-460485B84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053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9AD99-8658-63C3-46E0-20D423465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14D6B-5ED9-78FF-ADAB-00154CB82A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F319E-69A6-A803-FAB2-A244D376E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E8B71-D1AE-43E1-8DBA-9967F9759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905CC-93F0-595D-21E6-BAFFE75DA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105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FC61D-3EAC-46C7-2B73-713B2AAD4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1B2DE-49AA-2874-074A-1CB673CA12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008A16-A970-C453-A2F3-AC39A4A509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07B3AD-6576-4F35-8369-4E687B315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2D8B2D-9094-3D63-4716-6A3C69EB8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6CF6CC-6212-463F-6460-4C419E8D5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0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06EE9-D949-B66E-0DBA-745B24626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2F3A7-DAF7-3CCD-3B9F-661B2D68D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7491F3-D8C9-E525-2B1E-C5EF0B8CC0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733128-4110-2866-8DF8-D021EA00BD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7EA20A-5CC7-5CF8-56EB-EC5FCEA50E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B36EB2-4F64-662B-E2F2-FF077A0F1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50CEDF-617E-5A0C-621E-460BEE6CB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30DB26-AB1D-BDFA-78AC-F400191DA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10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D575F-36AA-05D9-BBC5-F9426894C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4C8667-EAE6-8A6C-5DF0-A09699DD3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3AC82A-B00F-C4BE-F208-91C965829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E6F6B1-3112-3387-CC79-4AD45AC80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875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E14C62-18C3-BE23-6252-B8F5EA9B7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0C5D06-3646-5990-6DC2-3230C28A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07B6FD-91EF-E614-F60D-EB823B4C7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706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C9DFC-24B1-1C03-D880-DB0123319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8E18C-3561-3A4C-A257-32F9028FC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0FC9A6-AFAA-E759-D168-E68A6B23D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50B9D-A967-9A20-73BB-27416B382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EFB4B8-3F3F-183D-3994-1F950E45E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2BA0B0-A581-314A-898E-020B50C06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693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4A209-5866-635B-EDE0-CE4FB0B71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57ED3B-D24A-9FD5-A9F4-760F6AE033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5949E8-7628-2B89-DDDF-1CC8B7A479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359334-8AE6-765E-DE00-C54A3EB2C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8F829-5339-C4EF-AA6F-15E817FF7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985209-1235-AB9D-570E-0A2CC15EF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317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C90363-13ED-CA9A-6A93-9E1E1E023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228A0-54E9-74E6-0DBC-5E644D073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F5905-DA45-12FF-E6B7-FC3BFB9079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AEFDBD-DFB0-6A4A-BE23-26D4D688A85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A5403-67E1-6522-500C-48B9990948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4D61-DF2D-ADC5-57EA-0E42515AAA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4E0656-0266-CA43-A443-382AF9D88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09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B3E9EA-74DC-8A0D-189C-E598EBCEC1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127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7A5EF9F1-4A01-A5AF-97D3-E09CAE95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461C325-2042-761F-108D-177701763D56}"/>
                  </a:ext>
                </a:extLst>
              </p14:cNvPr>
              <p14:cNvContentPartPr/>
              <p14:nvPr/>
            </p14:nvContentPartPr>
            <p14:xfrm>
              <a:off x="467280" y="399600"/>
              <a:ext cx="11005920" cy="5207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461C325-2042-761F-108D-177701763D5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7920" y="390240"/>
                <a:ext cx="11024640" cy="522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6699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332A56-44B0-8DFD-BA97-055F8CD74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46C847A-EB3F-AE7C-87F2-F7438D3DC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583520BC-ED5C-5E11-A1E7-122D806937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DE85D04-ACFB-4E06-FC96-E80550F20D9B}"/>
                  </a:ext>
                </a:extLst>
              </p14:cNvPr>
              <p14:cNvContentPartPr/>
              <p14:nvPr/>
            </p14:nvContentPartPr>
            <p14:xfrm>
              <a:off x="346320" y="256680"/>
              <a:ext cx="11494800" cy="5727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DE85D04-ACFB-4E06-FC96-E80550F20D9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6960" y="247320"/>
                <a:ext cx="11513520" cy="574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9073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2025-11-15T08:27:19Z</dcterms:created>
  <dcterms:modified xsi:type="dcterms:W3CDTF">2025-11-15T13:09:03Z</dcterms:modified>
</cp:coreProperties>
</file>

<file path=docProps/thumbnail.jpeg>
</file>